
<file path=[Content_Types].xml><?xml version="1.0" encoding="utf-8"?>
<Types xmlns="http://schemas.openxmlformats.org/package/2006/content-types">
  <Default Extension="jpeg" ContentType="image/jpeg"/>
  <Default Extension="org&amp;utm_campaign=parser&amp;utm_content=thumbnail" ContentType="image/gi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sldIdLst>
    <p:sldId id="256" r:id="rId2"/>
    <p:sldId id="321" r:id="rId3"/>
    <p:sldId id="301" r:id="rId4"/>
    <p:sldId id="322" r:id="rId5"/>
    <p:sldId id="300" r:id="rId6"/>
    <p:sldId id="299" r:id="rId7"/>
    <p:sldId id="304" r:id="rId8"/>
    <p:sldId id="306" r:id="rId9"/>
    <p:sldId id="324" r:id="rId10"/>
    <p:sldId id="307" r:id="rId11"/>
    <p:sldId id="305" r:id="rId12"/>
    <p:sldId id="310" r:id="rId13"/>
    <p:sldId id="311" r:id="rId14"/>
    <p:sldId id="313" r:id="rId15"/>
    <p:sldId id="314" r:id="rId16"/>
    <p:sldId id="315" r:id="rId17"/>
    <p:sldId id="316" r:id="rId18"/>
    <p:sldId id="317" r:id="rId19"/>
    <p:sldId id="325" r:id="rId20"/>
    <p:sldId id="318" r:id="rId21"/>
    <p:sldId id="319" r:id="rId22"/>
    <p:sldId id="320" r:id="rId23"/>
    <p:sldId id="312"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72637C-B042-644B-A0CA-DE17133EB691}" v="106" dt="2026-07-13T16:48:26.218"/>
    <p1510:client id="{B88C2C88-92DE-DF48-AD2C-32ED109C3DDB}" v="1" dt="2026-07-13T21:37:39.3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9110"/>
  </p:normalViewPr>
  <p:slideViewPr>
    <p:cSldViewPr snapToGrid="0">
      <p:cViewPr varScale="1">
        <p:scale>
          <a:sx n="112" d="100"/>
          <a:sy n="112" d="100"/>
        </p:scale>
        <p:origin x="117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White" userId="aa984103-a702-4fa6-abe2-8f7477a6bddf" providerId="ADAL" clId="{182E848B-0B88-5559-B1C6-78A1325F6E93}"/>
    <pc:docChg chg="undo custSel addSld delSld modSld sldOrd modMainMaster">
      <pc:chgData name="Steven White" userId="aa984103-a702-4fa6-abe2-8f7477a6bddf" providerId="ADAL" clId="{182E848B-0B88-5559-B1C6-78A1325F6E93}" dt="2026-07-13T22:23:25.041" v="14616" actId="20577"/>
      <pc:docMkLst>
        <pc:docMk/>
      </pc:docMkLst>
      <pc:sldChg chg="addSp delSp modSp mod">
        <pc:chgData name="Steven White" userId="aa984103-a702-4fa6-abe2-8f7477a6bddf" providerId="ADAL" clId="{182E848B-0B88-5559-B1C6-78A1325F6E93}" dt="2026-07-13T16:48:36.629" v="11577" actId="14100"/>
        <pc:sldMkLst>
          <pc:docMk/>
          <pc:sldMk cId="3472453886" sldId="256"/>
        </pc:sldMkLst>
        <pc:spChg chg="mod">
          <ac:chgData name="Steven White" userId="aa984103-a702-4fa6-abe2-8f7477a6bddf" providerId="ADAL" clId="{182E848B-0B88-5559-B1C6-78A1325F6E93}" dt="2026-07-13T15:48:55.754" v="9413" actId="20577"/>
          <ac:spMkLst>
            <pc:docMk/>
            <pc:sldMk cId="3472453886" sldId="256"/>
            <ac:spMk id="2" creationId="{9878757C-8C58-D046-0DC7-1924E1E07552}"/>
          </ac:spMkLst>
        </pc:spChg>
        <pc:spChg chg="mod">
          <ac:chgData name="Steven White" userId="aa984103-a702-4fa6-abe2-8f7477a6bddf" providerId="ADAL" clId="{182E848B-0B88-5559-B1C6-78A1325F6E93}" dt="2026-07-13T02:54:46.645" v="347" actId="20577"/>
          <ac:spMkLst>
            <pc:docMk/>
            <pc:sldMk cId="3472453886" sldId="256"/>
            <ac:spMk id="4" creationId="{594D03AE-5B83-F413-DA50-50C5B36C71F4}"/>
          </ac:spMkLst>
        </pc:spChg>
        <pc:spChg chg="add del mod">
          <ac:chgData name="Steven White" userId="aa984103-a702-4fa6-abe2-8f7477a6bddf" providerId="ADAL" clId="{182E848B-0B88-5559-B1C6-78A1325F6E93}" dt="2026-07-13T16:48:12.056" v="11573" actId="478"/>
          <ac:spMkLst>
            <pc:docMk/>
            <pc:sldMk cId="3472453886" sldId="256"/>
            <ac:spMk id="6" creationId="{B22D2075-7AF3-34DC-8C71-556D4A626C6E}"/>
          </ac:spMkLst>
        </pc:spChg>
        <pc:picChg chg="add del mod">
          <ac:chgData name="Steven White" userId="aa984103-a702-4fa6-abe2-8f7477a6bddf" providerId="ADAL" clId="{182E848B-0B88-5559-B1C6-78A1325F6E93}" dt="2026-07-13T16:18:07.908" v="11153" actId="478"/>
          <ac:picMkLst>
            <pc:docMk/>
            <pc:sldMk cId="3472453886" sldId="256"/>
            <ac:picMk id="3" creationId="{770783D1-AF90-4B1E-BCFF-0BD308931AF1}"/>
          </ac:picMkLst>
        </pc:picChg>
        <pc:picChg chg="add del mod">
          <ac:chgData name="Steven White" userId="aa984103-a702-4fa6-abe2-8f7477a6bddf" providerId="ADAL" clId="{182E848B-0B88-5559-B1C6-78A1325F6E93}" dt="2026-07-13T16:48:10.798" v="11572" actId="478"/>
          <ac:picMkLst>
            <pc:docMk/>
            <pc:sldMk cId="3472453886" sldId="256"/>
            <ac:picMk id="5" creationId="{95B6B1F8-E609-E50F-5885-2F3E0800C85D}"/>
          </ac:picMkLst>
        </pc:picChg>
        <pc:picChg chg="add mod">
          <ac:chgData name="Steven White" userId="aa984103-a702-4fa6-abe2-8f7477a6bddf" providerId="ADAL" clId="{182E848B-0B88-5559-B1C6-78A1325F6E93}" dt="2026-07-13T16:19:42.304" v="11197" actId="14100"/>
          <ac:picMkLst>
            <pc:docMk/>
            <pc:sldMk cId="3472453886" sldId="256"/>
            <ac:picMk id="7" creationId="{6FE63FD7-2EE2-6456-6FC2-35039FFEAD4B}"/>
          </ac:picMkLst>
        </pc:picChg>
        <pc:picChg chg="add mod">
          <ac:chgData name="Steven White" userId="aa984103-a702-4fa6-abe2-8f7477a6bddf" providerId="ADAL" clId="{182E848B-0B88-5559-B1C6-78A1325F6E93}" dt="2026-07-13T16:48:36.629" v="11577" actId="14100"/>
          <ac:picMkLst>
            <pc:docMk/>
            <pc:sldMk cId="3472453886" sldId="256"/>
            <ac:picMk id="8" creationId="{A4CEC915-46DB-4C6C-6A71-A47003AA42BC}"/>
          </ac:picMkLst>
        </pc:picChg>
        <pc:picChg chg="del">
          <ac:chgData name="Steven White" userId="aa984103-a702-4fa6-abe2-8f7477a6bddf" providerId="ADAL" clId="{182E848B-0B88-5559-B1C6-78A1325F6E93}" dt="2026-07-13T16:15:42.466" v="11150" actId="478"/>
          <ac:picMkLst>
            <pc:docMk/>
            <pc:sldMk cId="3472453886" sldId="256"/>
            <ac:picMk id="1026" creationId="{0D701935-C739-3977-7989-C842667AC1CA}"/>
          </ac:picMkLst>
        </pc:picChg>
      </pc:sldChg>
      <pc:sldChg chg="del">
        <pc:chgData name="Steven White" userId="aa984103-a702-4fa6-abe2-8f7477a6bddf" providerId="ADAL" clId="{182E848B-0B88-5559-B1C6-78A1325F6E93}" dt="2026-07-13T02:48:19.011" v="10" actId="2696"/>
        <pc:sldMkLst>
          <pc:docMk/>
          <pc:sldMk cId="4160131986" sldId="278"/>
        </pc:sldMkLst>
      </pc:sldChg>
      <pc:sldChg chg="del">
        <pc:chgData name="Steven White" userId="aa984103-a702-4fa6-abe2-8f7477a6bddf" providerId="ADAL" clId="{182E848B-0B88-5559-B1C6-78A1325F6E93}" dt="2026-07-13T02:48:19.020" v="16" actId="2696"/>
        <pc:sldMkLst>
          <pc:docMk/>
          <pc:sldMk cId="1784956697" sldId="279"/>
        </pc:sldMkLst>
      </pc:sldChg>
      <pc:sldChg chg="del">
        <pc:chgData name="Steven White" userId="aa984103-a702-4fa6-abe2-8f7477a6bddf" providerId="ADAL" clId="{182E848B-0B88-5559-B1C6-78A1325F6E93}" dt="2026-07-13T02:48:21.902" v="20" actId="2696"/>
        <pc:sldMkLst>
          <pc:docMk/>
          <pc:sldMk cId="3835370162" sldId="280"/>
        </pc:sldMkLst>
      </pc:sldChg>
      <pc:sldChg chg="del">
        <pc:chgData name="Steven White" userId="aa984103-a702-4fa6-abe2-8f7477a6bddf" providerId="ADAL" clId="{182E848B-0B88-5559-B1C6-78A1325F6E93}" dt="2026-07-13T04:09:31.240" v="5591" actId="2696"/>
        <pc:sldMkLst>
          <pc:docMk/>
          <pc:sldMk cId="1788023803" sldId="281"/>
        </pc:sldMkLst>
      </pc:sldChg>
      <pc:sldChg chg="del">
        <pc:chgData name="Steven White" userId="aa984103-a702-4fa6-abe2-8f7477a6bddf" providerId="ADAL" clId="{182E848B-0B88-5559-B1C6-78A1325F6E93}" dt="2026-07-13T02:48:19.022" v="17" actId="2696"/>
        <pc:sldMkLst>
          <pc:docMk/>
          <pc:sldMk cId="150566611" sldId="282"/>
        </pc:sldMkLst>
      </pc:sldChg>
      <pc:sldChg chg="del">
        <pc:chgData name="Steven White" userId="aa984103-a702-4fa6-abe2-8f7477a6bddf" providerId="ADAL" clId="{182E848B-0B88-5559-B1C6-78A1325F6E93}" dt="2026-07-13T02:48:19.023" v="19" actId="2696"/>
        <pc:sldMkLst>
          <pc:docMk/>
          <pc:sldMk cId="1628367516" sldId="283"/>
        </pc:sldMkLst>
      </pc:sldChg>
      <pc:sldChg chg="del">
        <pc:chgData name="Steven White" userId="aa984103-a702-4fa6-abe2-8f7477a6bddf" providerId="ADAL" clId="{182E848B-0B88-5559-B1C6-78A1325F6E93}" dt="2026-07-13T02:48:19.015" v="12" actId="2696"/>
        <pc:sldMkLst>
          <pc:docMk/>
          <pc:sldMk cId="688378044" sldId="284"/>
        </pc:sldMkLst>
      </pc:sldChg>
      <pc:sldChg chg="del">
        <pc:chgData name="Steven White" userId="aa984103-a702-4fa6-abe2-8f7477a6bddf" providerId="ADAL" clId="{182E848B-0B88-5559-B1C6-78A1325F6E93}" dt="2026-07-13T02:48:19.016" v="13" actId="2696"/>
        <pc:sldMkLst>
          <pc:docMk/>
          <pc:sldMk cId="2122851790" sldId="285"/>
        </pc:sldMkLst>
      </pc:sldChg>
      <pc:sldChg chg="del">
        <pc:chgData name="Steven White" userId="aa984103-a702-4fa6-abe2-8f7477a6bddf" providerId="ADAL" clId="{182E848B-0B88-5559-B1C6-78A1325F6E93}" dt="2026-07-13T02:48:19.023" v="18" actId="2696"/>
        <pc:sldMkLst>
          <pc:docMk/>
          <pc:sldMk cId="2090508655" sldId="286"/>
        </pc:sldMkLst>
      </pc:sldChg>
      <pc:sldChg chg="del">
        <pc:chgData name="Steven White" userId="aa984103-a702-4fa6-abe2-8f7477a6bddf" providerId="ADAL" clId="{182E848B-0B88-5559-B1C6-78A1325F6E93}" dt="2026-07-13T02:48:19.018" v="14" actId="2696"/>
        <pc:sldMkLst>
          <pc:docMk/>
          <pc:sldMk cId="730524221" sldId="287"/>
        </pc:sldMkLst>
      </pc:sldChg>
      <pc:sldChg chg="del">
        <pc:chgData name="Steven White" userId="aa984103-a702-4fa6-abe2-8f7477a6bddf" providerId="ADAL" clId="{182E848B-0B88-5559-B1C6-78A1325F6E93}" dt="2026-07-13T02:48:19.013" v="11" actId="2696"/>
        <pc:sldMkLst>
          <pc:docMk/>
          <pc:sldMk cId="691989820" sldId="288"/>
        </pc:sldMkLst>
      </pc:sldChg>
      <pc:sldChg chg="del">
        <pc:chgData name="Steven White" userId="aa984103-a702-4fa6-abe2-8f7477a6bddf" providerId="ADAL" clId="{182E848B-0B88-5559-B1C6-78A1325F6E93}" dt="2026-07-13T02:48:19.010" v="9" actId="2696"/>
        <pc:sldMkLst>
          <pc:docMk/>
          <pc:sldMk cId="2866319649" sldId="289"/>
        </pc:sldMkLst>
      </pc:sldChg>
      <pc:sldChg chg="del">
        <pc:chgData name="Steven White" userId="aa984103-a702-4fa6-abe2-8f7477a6bddf" providerId="ADAL" clId="{182E848B-0B88-5559-B1C6-78A1325F6E93}" dt="2026-07-13T02:48:19.007" v="8" actId="2696"/>
        <pc:sldMkLst>
          <pc:docMk/>
          <pc:sldMk cId="700555202" sldId="290"/>
        </pc:sldMkLst>
      </pc:sldChg>
      <pc:sldChg chg="del">
        <pc:chgData name="Steven White" userId="aa984103-a702-4fa6-abe2-8f7477a6bddf" providerId="ADAL" clId="{182E848B-0B88-5559-B1C6-78A1325F6E93}" dt="2026-07-13T02:48:09.955" v="7" actId="2696"/>
        <pc:sldMkLst>
          <pc:docMk/>
          <pc:sldMk cId="2247900071" sldId="291"/>
        </pc:sldMkLst>
      </pc:sldChg>
      <pc:sldChg chg="del">
        <pc:chgData name="Steven White" userId="aa984103-a702-4fa6-abe2-8f7477a6bddf" providerId="ADAL" clId="{182E848B-0B88-5559-B1C6-78A1325F6E93}" dt="2026-07-13T02:48:03.201" v="4" actId="2696"/>
        <pc:sldMkLst>
          <pc:docMk/>
          <pc:sldMk cId="82794751" sldId="292"/>
        </pc:sldMkLst>
      </pc:sldChg>
      <pc:sldChg chg="delSp del mod">
        <pc:chgData name="Steven White" userId="aa984103-a702-4fa6-abe2-8f7477a6bddf" providerId="ADAL" clId="{182E848B-0B88-5559-B1C6-78A1325F6E93}" dt="2026-07-13T15:44:09.215" v="9071" actId="2696"/>
        <pc:sldMkLst>
          <pc:docMk/>
          <pc:sldMk cId="3577706862" sldId="294"/>
        </pc:sldMkLst>
        <pc:spChg chg="del">
          <ac:chgData name="Steven White" userId="aa984103-a702-4fa6-abe2-8f7477a6bddf" providerId="ADAL" clId="{182E848B-0B88-5559-B1C6-78A1325F6E93}" dt="2026-07-13T02:47:59.031" v="2" actId="478"/>
          <ac:spMkLst>
            <pc:docMk/>
            <pc:sldMk cId="3577706862" sldId="294"/>
            <ac:spMk id="5" creationId="{BD64D162-C7ED-A057-C82C-C9BFD638606F}"/>
          </ac:spMkLst>
        </pc:spChg>
      </pc:sldChg>
      <pc:sldChg chg="del">
        <pc:chgData name="Steven White" userId="aa984103-a702-4fa6-abe2-8f7477a6bddf" providerId="ADAL" clId="{182E848B-0B88-5559-B1C6-78A1325F6E93}" dt="2026-07-13T02:47:55.201" v="0" actId="2696"/>
        <pc:sldMkLst>
          <pc:docMk/>
          <pc:sldMk cId="686305211" sldId="295"/>
        </pc:sldMkLst>
      </pc:sldChg>
      <pc:sldChg chg="del">
        <pc:chgData name="Steven White" userId="aa984103-a702-4fa6-abe2-8f7477a6bddf" providerId="ADAL" clId="{182E848B-0B88-5559-B1C6-78A1325F6E93}" dt="2026-07-13T15:44:09.678" v="9072" actId="2696"/>
        <pc:sldMkLst>
          <pc:docMk/>
          <pc:sldMk cId="3659515440" sldId="296"/>
        </pc:sldMkLst>
      </pc:sldChg>
      <pc:sldChg chg="delSp modSp del mod">
        <pc:chgData name="Steven White" userId="aa984103-a702-4fa6-abe2-8f7477a6bddf" providerId="ADAL" clId="{182E848B-0B88-5559-B1C6-78A1325F6E93}" dt="2026-07-13T04:09:23.390" v="5590" actId="2696"/>
        <pc:sldMkLst>
          <pc:docMk/>
          <pc:sldMk cId="136303440" sldId="298"/>
        </pc:sldMkLst>
        <pc:spChg chg="del mod">
          <ac:chgData name="Steven White" userId="aa984103-a702-4fa6-abe2-8f7477a6bddf" providerId="ADAL" clId="{182E848B-0B88-5559-B1C6-78A1325F6E93}" dt="2026-07-13T02:48:08.496" v="6" actId="478"/>
          <ac:spMkLst>
            <pc:docMk/>
            <pc:sldMk cId="136303440" sldId="298"/>
            <ac:spMk id="19" creationId="{9DB5200A-B4EC-5F6B-D067-FEBE95C53734}"/>
          </ac:spMkLst>
        </pc:spChg>
      </pc:sldChg>
      <pc:sldChg chg="addSp modSp new mod modNotesTx">
        <pc:chgData name="Steven White" userId="aa984103-a702-4fa6-abe2-8f7477a6bddf" providerId="ADAL" clId="{182E848B-0B88-5559-B1C6-78A1325F6E93}" dt="2026-07-13T16:50:38.461" v="11854" actId="20577"/>
        <pc:sldMkLst>
          <pc:docMk/>
          <pc:sldMk cId="3505264615" sldId="299"/>
        </pc:sldMkLst>
        <pc:spChg chg="mod">
          <ac:chgData name="Steven White" userId="aa984103-a702-4fa6-abe2-8f7477a6bddf" providerId="ADAL" clId="{182E848B-0B88-5559-B1C6-78A1325F6E93}" dt="2026-07-13T02:50:33.683" v="98" actId="20577"/>
          <ac:spMkLst>
            <pc:docMk/>
            <pc:sldMk cId="3505264615" sldId="299"/>
            <ac:spMk id="2" creationId="{A4215828-CC18-BC62-5B9C-F4D91692E8EF}"/>
          </ac:spMkLst>
        </pc:spChg>
        <pc:spChg chg="mod">
          <ac:chgData name="Steven White" userId="aa984103-a702-4fa6-abe2-8f7477a6bddf" providerId="ADAL" clId="{182E848B-0B88-5559-B1C6-78A1325F6E93}" dt="2026-07-13T02:54:26.529" v="330" actId="113"/>
          <ac:spMkLst>
            <pc:docMk/>
            <pc:sldMk cId="3505264615" sldId="299"/>
            <ac:spMk id="3" creationId="{51AFDA93-AFA9-8135-B4AB-25BB124A2536}"/>
          </ac:spMkLst>
        </pc:spChg>
        <pc:spChg chg="add mod">
          <ac:chgData name="Steven White" userId="aa984103-a702-4fa6-abe2-8f7477a6bddf" providerId="ADAL" clId="{182E848B-0B88-5559-B1C6-78A1325F6E93}" dt="2026-07-13T02:52:12.166" v="265" actId="1076"/>
          <ac:spMkLst>
            <pc:docMk/>
            <pc:sldMk cId="3505264615" sldId="299"/>
            <ac:spMk id="5" creationId="{74432FDE-C04B-8C24-C867-82EEF5368484}"/>
          </ac:spMkLst>
        </pc:spChg>
        <pc:spChg chg="add mod">
          <ac:chgData name="Steven White" userId="aa984103-a702-4fa6-abe2-8f7477a6bddf" providerId="ADAL" clId="{182E848B-0B88-5559-B1C6-78A1325F6E93}" dt="2026-07-13T14:45:08.387" v="5845" actId="1076"/>
          <ac:spMkLst>
            <pc:docMk/>
            <pc:sldMk cId="3505264615" sldId="299"/>
            <ac:spMk id="13" creationId="{EDF8E549-1E85-B003-7696-E3EC9B7ED683}"/>
          </ac:spMkLst>
        </pc:spChg>
        <pc:picChg chg="add mod">
          <ac:chgData name="Steven White" userId="aa984103-a702-4fa6-abe2-8f7477a6bddf" providerId="ADAL" clId="{182E848B-0B88-5559-B1C6-78A1325F6E93}" dt="2026-07-13T02:51:30.566" v="250" actId="14100"/>
          <ac:picMkLst>
            <pc:docMk/>
            <pc:sldMk cId="3505264615" sldId="299"/>
            <ac:picMk id="4" creationId="{7F458390-4756-4770-130D-F8B2B3AE3C27}"/>
          </ac:picMkLst>
        </pc:picChg>
        <pc:picChg chg="add mod modCrop">
          <ac:chgData name="Steven White" userId="aa984103-a702-4fa6-abe2-8f7477a6bddf" providerId="ADAL" clId="{182E848B-0B88-5559-B1C6-78A1325F6E93}" dt="2026-07-13T02:52:08.654" v="264" actId="732"/>
          <ac:picMkLst>
            <pc:docMk/>
            <pc:sldMk cId="3505264615" sldId="299"/>
            <ac:picMk id="6" creationId="{C2BC5101-BD9D-D755-A4B4-9E4C3C20A40B}"/>
          </ac:picMkLst>
        </pc:picChg>
        <pc:cxnChg chg="add mod">
          <ac:chgData name="Steven White" userId="aa984103-a702-4fa6-abe2-8f7477a6bddf" providerId="ADAL" clId="{182E848B-0B88-5559-B1C6-78A1325F6E93}" dt="2026-07-13T02:54:21.484" v="329" actId="14100"/>
          <ac:cxnSpMkLst>
            <pc:docMk/>
            <pc:sldMk cId="3505264615" sldId="299"/>
            <ac:cxnSpMk id="8" creationId="{DC5A0070-DF9A-B435-BA14-23781045EA23}"/>
          </ac:cxnSpMkLst>
        </pc:cxnChg>
        <pc:cxnChg chg="add mod">
          <ac:chgData name="Steven White" userId="aa984103-a702-4fa6-abe2-8f7477a6bddf" providerId="ADAL" clId="{182E848B-0B88-5559-B1C6-78A1325F6E93}" dt="2026-07-13T02:52:38.690" v="273" actId="692"/>
          <ac:cxnSpMkLst>
            <pc:docMk/>
            <pc:sldMk cId="3505264615" sldId="299"/>
            <ac:cxnSpMk id="10" creationId="{0C7BC022-F33B-C3FA-E2C3-30634B781506}"/>
          </ac:cxnSpMkLst>
        </pc:cxnChg>
        <pc:cxnChg chg="add mod">
          <ac:chgData name="Steven White" userId="aa984103-a702-4fa6-abe2-8f7477a6bddf" providerId="ADAL" clId="{182E848B-0B88-5559-B1C6-78A1325F6E93}" dt="2026-07-13T02:52:54.261" v="283" actId="692"/>
          <ac:cxnSpMkLst>
            <pc:docMk/>
            <pc:sldMk cId="3505264615" sldId="299"/>
            <ac:cxnSpMk id="12" creationId="{3F0447ED-9D54-8410-EBE4-448FFB10EB52}"/>
          </ac:cxnSpMkLst>
        </pc:cxnChg>
      </pc:sldChg>
      <pc:sldChg chg="del">
        <pc:chgData name="Steven White" userId="aa984103-a702-4fa6-abe2-8f7477a6bddf" providerId="ADAL" clId="{182E848B-0B88-5559-B1C6-78A1325F6E93}" dt="2026-07-13T02:48:19.019" v="15" actId="2696"/>
        <pc:sldMkLst>
          <pc:docMk/>
          <pc:sldMk cId="3951537542" sldId="299"/>
        </pc:sldMkLst>
      </pc:sldChg>
      <pc:sldChg chg="del">
        <pc:chgData name="Steven White" userId="aa984103-a702-4fa6-abe2-8f7477a6bddf" providerId="ADAL" clId="{182E848B-0B88-5559-B1C6-78A1325F6E93}" dt="2026-07-13T02:48:01.126" v="3" actId="2696"/>
        <pc:sldMkLst>
          <pc:docMk/>
          <pc:sldMk cId="2765306132" sldId="300"/>
        </pc:sldMkLst>
      </pc:sldChg>
      <pc:sldChg chg="modSp new mod">
        <pc:chgData name="Steven White" userId="aa984103-a702-4fa6-abe2-8f7477a6bddf" providerId="ADAL" clId="{182E848B-0B88-5559-B1C6-78A1325F6E93}" dt="2026-07-13T16:49:57.406" v="11668" actId="20577"/>
        <pc:sldMkLst>
          <pc:docMk/>
          <pc:sldMk cId="2976317080" sldId="300"/>
        </pc:sldMkLst>
        <pc:spChg chg="mod">
          <ac:chgData name="Steven White" userId="aa984103-a702-4fa6-abe2-8f7477a6bddf" providerId="ADAL" clId="{182E848B-0B88-5559-B1C6-78A1325F6E93}" dt="2026-07-13T02:54:57.060" v="359" actId="20577"/>
          <ac:spMkLst>
            <pc:docMk/>
            <pc:sldMk cId="2976317080" sldId="300"/>
            <ac:spMk id="2" creationId="{B851F466-2C40-13AB-417A-0AFD90FEAFA0}"/>
          </ac:spMkLst>
        </pc:spChg>
        <pc:spChg chg="mod">
          <ac:chgData name="Steven White" userId="aa984103-a702-4fa6-abe2-8f7477a6bddf" providerId="ADAL" clId="{182E848B-0B88-5559-B1C6-78A1325F6E93}" dt="2026-07-13T16:49:57.406" v="11668" actId="20577"/>
          <ac:spMkLst>
            <pc:docMk/>
            <pc:sldMk cId="2976317080" sldId="300"/>
            <ac:spMk id="3" creationId="{229776A4-D0F1-AAAB-D932-6B53C3431CDD}"/>
          </ac:spMkLst>
        </pc:spChg>
      </pc:sldChg>
      <pc:sldChg chg="del">
        <pc:chgData name="Steven White" userId="aa984103-a702-4fa6-abe2-8f7477a6bddf" providerId="ADAL" clId="{182E848B-0B88-5559-B1C6-78A1325F6E93}" dt="2026-07-13T02:47:56.157" v="1" actId="2696"/>
        <pc:sldMkLst>
          <pc:docMk/>
          <pc:sldMk cId="1377310134" sldId="301"/>
        </pc:sldMkLst>
      </pc:sldChg>
      <pc:sldChg chg="addSp delSp modSp new mod">
        <pc:chgData name="Steven White" userId="aa984103-a702-4fa6-abe2-8f7477a6bddf" providerId="ADAL" clId="{182E848B-0B88-5559-B1C6-78A1325F6E93}" dt="2026-07-13T16:20:49.400" v="11208" actId="20577"/>
        <pc:sldMkLst>
          <pc:docMk/>
          <pc:sldMk cId="3576236698" sldId="301"/>
        </pc:sldMkLst>
        <pc:spChg chg="mod">
          <ac:chgData name="Steven White" userId="aa984103-a702-4fa6-abe2-8f7477a6bddf" providerId="ADAL" clId="{182E848B-0B88-5559-B1C6-78A1325F6E93}" dt="2026-07-13T03:02:45.655" v="610" actId="113"/>
          <ac:spMkLst>
            <pc:docMk/>
            <pc:sldMk cId="3576236698" sldId="301"/>
            <ac:spMk id="2" creationId="{627D3EE1-AA0E-8F1A-4240-641124508130}"/>
          </ac:spMkLst>
        </pc:spChg>
        <pc:spChg chg="mod">
          <ac:chgData name="Steven White" userId="aa984103-a702-4fa6-abe2-8f7477a6bddf" providerId="ADAL" clId="{182E848B-0B88-5559-B1C6-78A1325F6E93}" dt="2026-07-13T16:20:49.400" v="11208" actId="20577"/>
          <ac:spMkLst>
            <pc:docMk/>
            <pc:sldMk cId="3576236698" sldId="301"/>
            <ac:spMk id="3" creationId="{20CAAEB6-59FF-FE4F-E14D-0DAC537FF49C}"/>
          </ac:spMkLst>
        </pc:spChg>
        <pc:spChg chg="add del mod">
          <ac:chgData name="Steven White" userId="aa984103-a702-4fa6-abe2-8f7477a6bddf" providerId="ADAL" clId="{182E848B-0B88-5559-B1C6-78A1325F6E93}" dt="2026-07-13T15:49:57.885" v="9418" actId="478"/>
          <ac:spMkLst>
            <pc:docMk/>
            <pc:sldMk cId="3576236698" sldId="301"/>
            <ac:spMk id="5" creationId="{8B1FEF95-C174-5590-80BF-55AD7651ED42}"/>
          </ac:spMkLst>
        </pc:spChg>
        <pc:picChg chg="add mod">
          <ac:chgData name="Steven White" userId="aa984103-a702-4fa6-abe2-8f7477a6bddf" providerId="ADAL" clId="{182E848B-0B88-5559-B1C6-78A1325F6E93}" dt="2026-07-13T15:50:40.419" v="9420" actId="1076"/>
          <ac:picMkLst>
            <pc:docMk/>
            <pc:sldMk cId="3576236698" sldId="301"/>
            <ac:picMk id="4" creationId="{95939DE0-D10F-A827-5625-B060CC1EED10}"/>
          </ac:picMkLst>
        </pc:picChg>
      </pc:sldChg>
      <pc:sldChg chg="modSp new del mod ord">
        <pc:chgData name="Steven White" userId="aa984103-a702-4fa6-abe2-8f7477a6bddf" providerId="ADAL" clId="{182E848B-0B88-5559-B1C6-78A1325F6E93}" dt="2026-07-13T15:02:52.671" v="6914" actId="2696"/>
        <pc:sldMkLst>
          <pc:docMk/>
          <pc:sldMk cId="3441881454" sldId="302"/>
        </pc:sldMkLst>
        <pc:spChg chg="mod">
          <ac:chgData name="Steven White" userId="aa984103-a702-4fa6-abe2-8f7477a6bddf" providerId="ADAL" clId="{182E848B-0B88-5559-B1C6-78A1325F6E93}" dt="2026-07-13T03:03:24.844" v="626" actId="20577"/>
          <ac:spMkLst>
            <pc:docMk/>
            <pc:sldMk cId="3441881454" sldId="302"/>
            <ac:spMk id="2" creationId="{3D023B1B-5F82-AE27-3A00-B3609CB64D7D}"/>
          </ac:spMkLst>
        </pc:spChg>
        <pc:spChg chg="mod">
          <ac:chgData name="Steven White" userId="aa984103-a702-4fa6-abe2-8f7477a6bddf" providerId="ADAL" clId="{182E848B-0B88-5559-B1C6-78A1325F6E93}" dt="2026-07-13T03:03:48.360" v="763" actId="20577"/>
          <ac:spMkLst>
            <pc:docMk/>
            <pc:sldMk cId="3441881454" sldId="302"/>
            <ac:spMk id="3" creationId="{4EF68A3C-2864-6B64-5297-2B860F79E175}"/>
          </ac:spMkLst>
        </pc:spChg>
      </pc:sldChg>
      <pc:sldChg chg="modSp new del mod ord modShow">
        <pc:chgData name="Steven White" userId="aa984103-a702-4fa6-abe2-8f7477a6bddf" providerId="ADAL" clId="{182E848B-0B88-5559-B1C6-78A1325F6E93}" dt="2026-07-13T15:03:18.265" v="6937" actId="2696"/>
        <pc:sldMkLst>
          <pc:docMk/>
          <pc:sldMk cId="4081485146" sldId="303"/>
        </pc:sldMkLst>
        <pc:spChg chg="mod">
          <ac:chgData name="Steven White" userId="aa984103-a702-4fa6-abe2-8f7477a6bddf" providerId="ADAL" clId="{182E848B-0B88-5559-B1C6-78A1325F6E93}" dt="2026-07-13T03:03:55.655" v="793" actId="20577"/>
          <ac:spMkLst>
            <pc:docMk/>
            <pc:sldMk cId="4081485146" sldId="303"/>
            <ac:spMk id="2" creationId="{4D52CBDB-F8A2-AC2D-C6F1-6CAA68D4F6F1}"/>
          </ac:spMkLst>
        </pc:spChg>
        <pc:spChg chg="mod">
          <ac:chgData name="Steven White" userId="aa984103-a702-4fa6-abe2-8f7477a6bddf" providerId="ADAL" clId="{182E848B-0B88-5559-B1C6-78A1325F6E93}" dt="2026-07-13T03:07:01.525" v="1260" actId="5793"/>
          <ac:spMkLst>
            <pc:docMk/>
            <pc:sldMk cId="4081485146" sldId="303"/>
            <ac:spMk id="3" creationId="{BF863798-CA51-9852-16AA-279201458030}"/>
          </ac:spMkLst>
        </pc:spChg>
      </pc:sldChg>
      <pc:sldChg chg="addSp delSp modSp new mod">
        <pc:chgData name="Steven White" userId="aa984103-a702-4fa6-abe2-8f7477a6bddf" providerId="ADAL" clId="{182E848B-0B88-5559-B1C6-78A1325F6E93}" dt="2026-07-13T16:26:19.927" v="11223" actId="20577"/>
        <pc:sldMkLst>
          <pc:docMk/>
          <pc:sldMk cId="1850292223" sldId="304"/>
        </pc:sldMkLst>
        <pc:spChg chg="mod">
          <ac:chgData name="Steven White" userId="aa984103-a702-4fa6-abe2-8f7477a6bddf" providerId="ADAL" clId="{182E848B-0B88-5559-B1C6-78A1325F6E93}" dt="2026-07-13T03:04:25.344" v="933" actId="20577"/>
          <ac:spMkLst>
            <pc:docMk/>
            <pc:sldMk cId="1850292223" sldId="304"/>
            <ac:spMk id="2" creationId="{533B6A84-5A6E-AAAE-8FD6-E1FE1FBA8CE3}"/>
          </ac:spMkLst>
        </pc:spChg>
        <pc:spChg chg="mod">
          <ac:chgData name="Steven White" userId="aa984103-a702-4fa6-abe2-8f7477a6bddf" providerId="ADAL" clId="{182E848B-0B88-5559-B1C6-78A1325F6E93}" dt="2026-07-13T16:26:19.927" v="11223" actId="20577"/>
          <ac:spMkLst>
            <pc:docMk/>
            <pc:sldMk cId="1850292223" sldId="304"/>
            <ac:spMk id="3" creationId="{C2582636-594A-CDF0-4873-06EA86001073}"/>
          </ac:spMkLst>
        </pc:spChg>
        <pc:spChg chg="add del">
          <ac:chgData name="Steven White" userId="aa984103-a702-4fa6-abe2-8f7477a6bddf" providerId="ADAL" clId="{182E848B-0B88-5559-B1C6-78A1325F6E93}" dt="2026-07-13T14:50:53.867" v="6078" actId="478"/>
          <ac:spMkLst>
            <pc:docMk/>
            <pc:sldMk cId="1850292223" sldId="304"/>
            <ac:spMk id="5" creationId="{DEFDF8C0-296C-C8BE-7132-410D2FCD7847}"/>
          </ac:spMkLst>
        </pc:spChg>
        <pc:picChg chg="add mod">
          <ac:chgData name="Steven White" userId="aa984103-a702-4fa6-abe2-8f7477a6bddf" providerId="ADAL" clId="{182E848B-0B88-5559-B1C6-78A1325F6E93}" dt="2026-07-13T14:51:27.583" v="6086" actId="1076"/>
          <ac:picMkLst>
            <pc:docMk/>
            <pc:sldMk cId="1850292223" sldId="304"/>
            <ac:picMk id="7" creationId="{216D5D44-FC6D-02E7-739D-74DF417DD36F}"/>
          </ac:picMkLst>
        </pc:picChg>
      </pc:sldChg>
      <pc:sldChg chg="addSp delSp modSp new mod">
        <pc:chgData name="Steven White" userId="aa984103-a702-4fa6-abe2-8f7477a6bddf" providerId="ADAL" clId="{182E848B-0B88-5559-B1C6-78A1325F6E93}" dt="2026-07-13T16:35:09.648" v="11318" actId="478"/>
        <pc:sldMkLst>
          <pc:docMk/>
          <pc:sldMk cId="837533637" sldId="305"/>
        </pc:sldMkLst>
        <pc:spChg chg="mod">
          <ac:chgData name="Steven White" userId="aa984103-a702-4fa6-abe2-8f7477a6bddf" providerId="ADAL" clId="{182E848B-0B88-5559-B1C6-78A1325F6E93}" dt="2026-07-13T03:46:02.101" v="2516" actId="20577"/>
          <ac:spMkLst>
            <pc:docMk/>
            <pc:sldMk cId="837533637" sldId="305"/>
            <ac:spMk id="2" creationId="{E054FB17-EDF3-8AEE-495B-B94910029D1A}"/>
          </ac:spMkLst>
        </pc:spChg>
        <pc:spChg chg="mod">
          <ac:chgData name="Steven White" userId="aa984103-a702-4fa6-abe2-8f7477a6bddf" providerId="ADAL" clId="{182E848B-0B88-5559-B1C6-78A1325F6E93}" dt="2026-07-13T16:02:28.388" v="10371" actId="20577"/>
          <ac:spMkLst>
            <pc:docMk/>
            <pc:sldMk cId="837533637" sldId="305"/>
            <ac:spMk id="3" creationId="{B69312DB-ED31-ED60-111E-1B2487A7BC11}"/>
          </ac:spMkLst>
        </pc:spChg>
        <pc:spChg chg="add del mod">
          <ac:chgData name="Steven White" userId="aa984103-a702-4fa6-abe2-8f7477a6bddf" providerId="ADAL" clId="{182E848B-0B88-5559-B1C6-78A1325F6E93}" dt="2026-07-13T16:35:09.648" v="11318" actId="478"/>
          <ac:spMkLst>
            <pc:docMk/>
            <pc:sldMk cId="837533637" sldId="305"/>
            <ac:spMk id="5" creationId="{762ADF94-8AB9-3B21-5B23-E4CE548841BD}"/>
          </ac:spMkLst>
        </pc:spChg>
        <pc:spChg chg="add mod">
          <ac:chgData name="Steven White" userId="aa984103-a702-4fa6-abe2-8f7477a6bddf" providerId="ADAL" clId="{182E848B-0B88-5559-B1C6-78A1325F6E93}" dt="2026-07-13T16:34:56.429" v="11299" actId="1076"/>
          <ac:spMkLst>
            <pc:docMk/>
            <pc:sldMk cId="837533637" sldId="305"/>
            <ac:spMk id="6" creationId="{3AB53CDA-90BE-A2C5-E9B0-4612D4637EE6}"/>
          </ac:spMkLst>
        </pc:spChg>
        <pc:spChg chg="add mod">
          <ac:chgData name="Steven White" userId="aa984103-a702-4fa6-abe2-8f7477a6bddf" providerId="ADAL" clId="{182E848B-0B88-5559-B1C6-78A1325F6E93}" dt="2026-07-13T16:35:07.738" v="11317" actId="14100"/>
          <ac:spMkLst>
            <pc:docMk/>
            <pc:sldMk cId="837533637" sldId="305"/>
            <ac:spMk id="7" creationId="{A2A2DF79-EB7C-1AD2-061E-9622287B6C41}"/>
          </ac:spMkLst>
        </pc:spChg>
        <pc:picChg chg="add mod">
          <ac:chgData name="Steven White" userId="aa984103-a702-4fa6-abe2-8f7477a6bddf" providerId="ADAL" clId="{182E848B-0B88-5559-B1C6-78A1325F6E93}" dt="2026-07-13T16:34:19.868" v="11260" actId="1076"/>
          <ac:picMkLst>
            <pc:docMk/>
            <pc:sldMk cId="837533637" sldId="305"/>
            <ac:picMk id="4" creationId="{248959CB-8704-E9EE-4801-25A996A27504}"/>
          </ac:picMkLst>
        </pc:picChg>
      </pc:sldChg>
      <pc:sldChg chg="addSp modSp new mod ord modNotesTx">
        <pc:chgData name="Steven White" userId="aa984103-a702-4fa6-abe2-8f7477a6bddf" providerId="ADAL" clId="{182E848B-0B88-5559-B1C6-78A1325F6E93}" dt="2026-07-13T16:51:39.453" v="12171" actId="20577"/>
        <pc:sldMkLst>
          <pc:docMk/>
          <pc:sldMk cId="1750722100" sldId="306"/>
        </pc:sldMkLst>
        <pc:spChg chg="mod">
          <ac:chgData name="Steven White" userId="aa984103-a702-4fa6-abe2-8f7477a6bddf" providerId="ADAL" clId="{182E848B-0B88-5559-B1C6-78A1325F6E93}" dt="2026-07-13T15:59:57.976" v="9969" actId="1076"/>
          <ac:spMkLst>
            <pc:docMk/>
            <pc:sldMk cId="1750722100" sldId="306"/>
            <ac:spMk id="2" creationId="{30330A84-DB9E-F3AF-EFD1-86FBD4633140}"/>
          </ac:spMkLst>
        </pc:spChg>
        <pc:spChg chg="mod">
          <ac:chgData name="Steven White" userId="aa984103-a702-4fa6-abe2-8f7477a6bddf" providerId="ADAL" clId="{182E848B-0B88-5559-B1C6-78A1325F6E93}" dt="2026-07-13T15:05:22.339" v="7075" actId="20577"/>
          <ac:spMkLst>
            <pc:docMk/>
            <pc:sldMk cId="1750722100" sldId="306"/>
            <ac:spMk id="3" creationId="{6FF21C96-EF1B-7107-9D0D-C2C605A27F57}"/>
          </ac:spMkLst>
        </pc:spChg>
        <pc:picChg chg="add mod modCrop">
          <ac:chgData name="Steven White" userId="aa984103-a702-4fa6-abe2-8f7477a6bddf" providerId="ADAL" clId="{182E848B-0B88-5559-B1C6-78A1325F6E93}" dt="2026-07-13T15:05:20.034" v="7074" actId="732"/>
          <ac:picMkLst>
            <pc:docMk/>
            <pc:sldMk cId="1750722100" sldId="306"/>
            <ac:picMk id="5" creationId="{19DBF58D-2440-A752-DB97-53B405E705DD}"/>
          </ac:picMkLst>
        </pc:picChg>
      </pc:sldChg>
      <pc:sldChg chg="addSp delSp modSp new mod">
        <pc:chgData name="Steven White" userId="aa984103-a702-4fa6-abe2-8f7477a6bddf" providerId="ADAL" clId="{182E848B-0B88-5559-B1C6-78A1325F6E93}" dt="2026-07-13T16:33:51.100" v="11255" actId="1076"/>
        <pc:sldMkLst>
          <pc:docMk/>
          <pc:sldMk cId="4274068393" sldId="307"/>
        </pc:sldMkLst>
        <pc:spChg chg="mod">
          <ac:chgData name="Steven White" userId="aa984103-a702-4fa6-abe2-8f7477a6bddf" providerId="ADAL" clId="{182E848B-0B88-5559-B1C6-78A1325F6E93}" dt="2026-07-13T14:59:59.603" v="6456" actId="1076"/>
          <ac:spMkLst>
            <pc:docMk/>
            <pc:sldMk cId="4274068393" sldId="307"/>
            <ac:spMk id="2" creationId="{9DFE3E49-2789-E9E0-154D-F20A8DBC6EED}"/>
          </ac:spMkLst>
        </pc:spChg>
        <pc:spChg chg="mod">
          <ac:chgData name="Steven White" userId="aa984103-a702-4fa6-abe2-8f7477a6bddf" providerId="ADAL" clId="{182E848B-0B88-5559-B1C6-78A1325F6E93}" dt="2026-07-13T16:29:35.160" v="11249" actId="404"/>
          <ac:spMkLst>
            <pc:docMk/>
            <pc:sldMk cId="4274068393" sldId="307"/>
            <ac:spMk id="3" creationId="{5B60C6B0-6EB9-CBCC-171C-ED99E684A2C8}"/>
          </ac:spMkLst>
        </pc:spChg>
        <pc:spChg chg="add del mod">
          <ac:chgData name="Steven White" userId="aa984103-a702-4fa6-abe2-8f7477a6bddf" providerId="ADAL" clId="{182E848B-0B88-5559-B1C6-78A1325F6E93}" dt="2026-07-13T15:01:13.480" v="6777" actId="21"/>
          <ac:spMkLst>
            <pc:docMk/>
            <pc:sldMk cId="4274068393" sldId="307"/>
            <ac:spMk id="4" creationId="{E80C2B63-BD9D-BDD8-DB36-F76AE5B44B69}"/>
          </ac:spMkLst>
        </pc:spChg>
        <pc:spChg chg="add mod">
          <ac:chgData name="Steven White" userId="aa984103-a702-4fa6-abe2-8f7477a6bddf" providerId="ADAL" clId="{182E848B-0B88-5559-B1C6-78A1325F6E93}" dt="2026-07-13T16:29:41.135" v="11250" actId="14100"/>
          <ac:spMkLst>
            <pc:docMk/>
            <pc:sldMk cId="4274068393" sldId="307"/>
            <ac:spMk id="5" creationId="{9FE80A84-D413-30CD-6623-6EDBE2FB223D}"/>
          </ac:spMkLst>
        </pc:spChg>
        <pc:picChg chg="add mod">
          <ac:chgData name="Steven White" userId="aa984103-a702-4fa6-abe2-8f7477a6bddf" providerId="ADAL" clId="{182E848B-0B88-5559-B1C6-78A1325F6E93}" dt="2026-07-13T16:33:51.100" v="11255" actId="1076"/>
          <ac:picMkLst>
            <pc:docMk/>
            <pc:sldMk cId="4274068393" sldId="307"/>
            <ac:picMk id="6" creationId="{BEB85586-8091-45C3-F0C8-B86D1646985C}"/>
          </ac:picMkLst>
        </pc:picChg>
      </pc:sldChg>
      <pc:sldChg chg="modSp new del mod">
        <pc:chgData name="Steven White" userId="aa984103-a702-4fa6-abe2-8f7477a6bddf" providerId="ADAL" clId="{182E848B-0B88-5559-B1C6-78A1325F6E93}" dt="2026-07-13T15:03:09.172" v="6935" actId="2696"/>
        <pc:sldMkLst>
          <pc:docMk/>
          <pc:sldMk cId="926812725" sldId="308"/>
        </pc:sldMkLst>
        <pc:spChg chg="mod">
          <ac:chgData name="Steven White" userId="aa984103-a702-4fa6-abe2-8f7477a6bddf" providerId="ADAL" clId="{182E848B-0B88-5559-B1C6-78A1325F6E93}" dt="2026-07-13T03:10:02.122" v="1860" actId="20577"/>
          <ac:spMkLst>
            <pc:docMk/>
            <pc:sldMk cId="926812725" sldId="308"/>
            <ac:spMk id="2" creationId="{2BCAC01F-46AB-102E-DB2B-DC6E61C42335}"/>
          </ac:spMkLst>
        </pc:spChg>
        <pc:spChg chg="mod">
          <ac:chgData name="Steven White" userId="aa984103-a702-4fa6-abe2-8f7477a6bddf" providerId="ADAL" clId="{182E848B-0B88-5559-B1C6-78A1325F6E93}" dt="2026-07-13T03:10:13.358" v="1923" actId="20577"/>
          <ac:spMkLst>
            <pc:docMk/>
            <pc:sldMk cId="926812725" sldId="308"/>
            <ac:spMk id="3" creationId="{9D4C4C8A-9EC8-75E5-B060-997BB302C329}"/>
          </ac:spMkLst>
        </pc:spChg>
      </pc:sldChg>
      <pc:sldChg chg="modSp new del mod">
        <pc:chgData name="Steven White" userId="aa984103-a702-4fa6-abe2-8f7477a6bddf" providerId="ADAL" clId="{182E848B-0B88-5559-B1C6-78A1325F6E93}" dt="2026-07-13T15:03:14.060" v="6936" actId="2696"/>
        <pc:sldMkLst>
          <pc:docMk/>
          <pc:sldMk cId="819525988" sldId="309"/>
        </pc:sldMkLst>
        <pc:spChg chg="mod">
          <ac:chgData name="Steven White" userId="aa984103-a702-4fa6-abe2-8f7477a6bddf" providerId="ADAL" clId="{182E848B-0B88-5559-B1C6-78A1325F6E93}" dt="2026-07-13T03:10:25.085" v="1936" actId="20577"/>
          <ac:spMkLst>
            <pc:docMk/>
            <pc:sldMk cId="819525988" sldId="309"/>
            <ac:spMk id="2" creationId="{A2E3E861-F3B1-BAC8-89DD-398CE604F11A}"/>
          </ac:spMkLst>
        </pc:spChg>
        <pc:spChg chg="mod">
          <ac:chgData name="Steven White" userId="aa984103-a702-4fa6-abe2-8f7477a6bddf" providerId="ADAL" clId="{182E848B-0B88-5559-B1C6-78A1325F6E93}" dt="2026-07-13T03:11:32.787" v="2328" actId="20577"/>
          <ac:spMkLst>
            <pc:docMk/>
            <pc:sldMk cId="819525988" sldId="309"/>
            <ac:spMk id="3" creationId="{6BBB7A67-DCEC-47A0-0B95-8F39A588B3AA}"/>
          </ac:spMkLst>
        </pc:spChg>
      </pc:sldChg>
      <pc:sldChg chg="addSp delSp modSp new mod modAnim modNotesTx">
        <pc:chgData name="Steven White" userId="aa984103-a702-4fa6-abe2-8f7477a6bddf" providerId="ADAL" clId="{182E848B-0B88-5559-B1C6-78A1325F6E93}" dt="2026-07-13T16:53:26.823" v="12811" actId="20577"/>
        <pc:sldMkLst>
          <pc:docMk/>
          <pc:sldMk cId="4219212059" sldId="310"/>
        </pc:sldMkLst>
        <pc:spChg chg="mod">
          <ac:chgData name="Steven White" userId="aa984103-a702-4fa6-abe2-8f7477a6bddf" providerId="ADAL" clId="{182E848B-0B88-5559-B1C6-78A1325F6E93}" dt="2026-07-13T15:07:19.403" v="7375" actId="313"/>
          <ac:spMkLst>
            <pc:docMk/>
            <pc:sldMk cId="4219212059" sldId="310"/>
            <ac:spMk id="2" creationId="{AA813B6A-C759-AB7B-E4B3-DC1BA5E15BF8}"/>
          </ac:spMkLst>
        </pc:spChg>
        <pc:spChg chg="mod">
          <ac:chgData name="Steven White" userId="aa984103-a702-4fa6-abe2-8f7477a6bddf" providerId="ADAL" clId="{182E848B-0B88-5559-B1C6-78A1325F6E93}" dt="2026-07-13T16:35:43.747" v="11341" actId="20577"/>
          <ac:spMkLst>
            <pc:docMk/>
            <pc:sldMk cId="4219212059" sldId="310"/>
            <ac:spMk id="3" creationId="{3F5A91B8-1284-D3D6-C61A-A0641BEBCC0A}"/>
          </ac:spMkLst>
        </pc:spChg>
        <pc:spChg chg="add mod">
          <ac:chgData name="Steven White" userId="aa984103-a702-4fa6-abe2-8f7477a6bddf" providerId="ADAL" clId="{182E848B-0B88-5559-B1C6-78A1325F6E93}" dt="2026-07-13T16:36:07.623" v="11358" actId="404"/>
          <ac:spMkLst>
            <pc:docMk/>
            <pc:sldMk cId="4219212059" sldId="310"/>
            <ac:spMk id="11" creationId="{A1EDFCFA-A4F2-D387-88DE-23DE786EE0B1}"/>
          </ac:spMkLst>
        </pc:spChg>
        <pc:picChg chg="add mod">
          <ac:chgData name="Steven White" userId="aa984103-a702-4fa6-abe2-8f7477a6bddf" providerId="ADAL" clId="{182E848B-0B88-5559-B1C6-78A1325F6E93}" dt="2026-07-13T03:48:40.106" v="2828" actId="14100"/>
          <ac:picMkLst>
            <pc:docMk/>
            <pc:sldMk cId="4219212059" sldId="310"/>
            <ac:picMk id="4" creationId="{E78780E2-1BB8-79CD-E6CD-3A91CF94A547}"/>
          </ac:picMkLst>
        </pc:picChg>
        <pc:picChg chg="add">
          <ac:chgData name="Steven White" userId="aa984103-a702-4fa6-abe2-8f7477a6bddf" providerId="ADAL" clId="{182E848B-0B88-5559-B1C6-78A1325F6E93}" dt="2026-07-13T03:49:06.807" v="2829"/>
          <ac:picMkLst>
            <pc:docMk/>
            <pc:sldMk cId="4219212059" sldId="310"/>
            <ac:picMk id="5" creationId="{4209BE9E-739E-18F8-5F9A-EA9C8C6B4694}"/>
          </ac:picMkLst>
        </pc:picChg>
        <pc:picChg chg="add del mod">
          <ac:chgData name="Steven White" userId="aa984103-a702-4fa6-abe2-8f7477a6bddf" providerId="ADAL" clId="{182E848B-0B88-5559-B1C6-78A1325F6E93}" dt="2026-07-13T03:49:38.483" v="2836" actId="478"/>
          <ac:picMkLst>
            <pc:docMk/>
            <pc:sldMk cId="4219212059" sldId="310"/>
            <ac:picMk id="6" creationId="{11666F02-D7BF-E7F3-71C1-4E66056D1E41}"/>
          </ac:picMkLst>
        </pc:picChg>
        <pc:picChg chg="add del mod">
          <ac:chgData name="Steven White" userId="aa984103-a702-4fa6-abe2-8f7477a6bddf" providerId="ADAL" clId="{182E848B-0B88-5559-B1C6-78A1325F6E93}" dt="2026-07-13T03:50:36.322" v="2865" actId="478"/>
          <ac:picMkLst>
            <pc:docMk/>
            <pc:sldMk cId="4219212059" sldId="310"/>
            <ac:picMk id="7" creationId="{02B4D90E-4C69-18E8-526F-797B3E512FA9}"/>
          </ac:picMkLst>
        </pc:picChg>
        <pc:picChg chg="add mod">
          <ac:chgData name="Steven White" userId="aa984103-a702-4fa6-abe2-8f7477a6bddf" providerId="ADAL" clId="{182E848B-0B88-5559-B1C6-78A1325F6E93}" dt="2026-07-13T03:50:56.484" v="2871" actId="1038"/>
          <ac:picMkLst>
            <pc:docMk/>
            <pc:sldMk cId="4219212059" sldId="310"/>
            <ac:picMk id="8" creationId="{D611733A-0BE1-6F50-2B98-C3C14EADB425}"/>
          </ac:picMkLst>
        </pc:picChg>
        <pc:picChg chg="add mod">
          <ac:chgData name="Steven White" userId="aa984103-a702-4fa6-abe2-8f7477a6bddf" providerId="ADAL" clId="{182E848B-0B88-5559-B1C6-78A1325F6E93}" dt="2026-07-13T03:51:28.764" v="2883" actId="1035"/>
          <ac:picMkLst>
            <pc:docMk/>
            <pc:sldMk cId="4219212059" sldId="310"/>
            <ac:picMk id="9" creationId="{E7472A69-1459-40FC-0ACB-989013D64D03}"/>
          </ac:picMkLst>
        </pc:picChg>
        <pc:picChg chg="add mod">
          <ac:chgData name="Steven White" userId="aa984103-a702-4fa6-abe2-8f7477a6bddf" providerId="ADAL" clId="{182E848B-0B88-5559-B1C6-78A1325F6E93}" dt="2026-07-13T03:51:50.800" v="2890" actId="1035"/>
          <ac:picMkLst>
            <pc:docMk/>
            <pc:sldMk cId="4219212059" sldId="310"/>
            <ac:picMk id="10" creationId="{7667A8DD-C890-B30D-1616-EDDCC78002D9}"/>
          </ac:picMkLst>
        </pc:picChg>
      </pc:sldChg>
      <pc:sldChg chg="modSp new mod">
        <pc:chgData name="Steven White" userId="aa984103-a702-4fa6-abe2-8f7477a6bddf" providerId="ADAL" clId="{182E848B-0B88-5559-B1C6-78A1325F6E93}" dt="2026-07-13T15:13:29.290" v="7892" actId="20577"/>
        <pc:sldMkLst>
          <pc:docMk/>
          <pc:sldMk cId="2486326499" sldId="311"/>
        </pc:sldMkLst>
        <pc:spChg chg="mod">
          <ac:chgData name="Steven White" userId="aa984103-a702-4fa6-abe2-8f7477a6bddf" providerId="ADAL" clId="{182E848B-0B88-5559-B1C6-78A1325F6E93}" dt="2026-07-13T15:10:51.594" v="7690" actId="20577"/>
          <ac:spMkLst>
            <pc:docMk/>
            <pc:sldMk cId="2486326499" sldId="311"/>
            <ac:spMk id="2" creationId="{9F3D9C60-1A65-7A86-E253-F02E1E06F570}"/>
          </ac:spMkLst>
        </pc:spChg>
        <pc:spChg chg="mod">
          <ac:chgData name="Steven White" userId="aa984103-a702-4fa6-abe2-8f7477a6bddf" providerId="ADAL" clId="{182E848B-0B88-5559-B1C6-78A1325F6E93}" dt="2026-07-13T15:13:29.290" v="7892" actId="20577"/>
          <ac:spMkLst>
            <pc:docMk/>
            <pc:sldMk cId="2486326499" sldId="311"/>
            <ac:spMk id="3" creationId="{6CE0230D-76B4-75F0-721F-F28DD1659AD1}"/>
          </ac:spMkLst>
        </pc:spChg>
      </pc:sldChg>
      <pc:sldChg chg="addSp delSp modSp add mod">
        <pc:chgData name="Steven White" userId="aa984103-a702-4fa6-abe2-8f7477a6bddf" providerId="ADAL" clId="{182E848B-0B88-5559-B1C6-78A1325F6E93}" dt="2026-07-13T16:47:41.009" v="11564" actId="20577"/>
        <pc:sldMkLst>
          <pc:docMk/>
          <pc:sldMk cId="134967712" sldId="312"/>
        </pc:sldMkLst>
        <pc:spChg chg="mod">
          <ac:chgData name="Steven White" userId="aa984103-a702-4fa6-abe2-8f7477a6bddf" providerId="ADAL" clId="{182E848B-0B88-5559-B1C6-78A1325F6E93}" dt="2026-07-13T04:05:14.363" v="4958" actId="20577"/>
          <ac:spMkLst>
            <pc:docMk/>
            <pc:sldMk cId="134967712" sldId="312"/>
            <ac:spMk id="2" creationId="{D846A826-38FA-31FF-902C-A5109CB88B46}"/>
          </ac:spMkLst>
        </pc:spChg>
        <pc:spChg chg="mod">
          <ac:chgData name="Steven White" userId="aa984103-a702-4fa6-abe2-8f7477a6bddf" providerId="ADAL" clId="{182E848B-0B88-5559-B1C6-78A1325F6E93}" dt="2026-07-13T16:47:41.009" v="11564" actId="20577"/>
          <ac:spMkLst>
            <pc:docMk/>
            <pc:sldMk cId="134967712" sldId="312"/>
            <ac:spMk id="3" creationId="{C6EE6A6D-AE37-4E74-1AF2-5695BE9E92A3}"/>
          </ac:spMkLst>
        </pc:spChg>
        <pc:spChg chg="add del mod">
          <ac:chgData name="Steven White" userId="aa984103-a702-4fa6-abe2-8f7477a6bddf" providerId="ADAL" clId="{182E848B-0B88-5559-B1C6-78A1325F6E93}" dt="2026-07-13T15:47:43.458" v="9348" actId="478"/>
          <ac:spMkLst>
            <pc:docMk/>
            <pc:sldMk cId="134967712" sldId="312"/>
            <ac:spMk id="4" creationId="{AF5553E8-A04C-41A9-9344-CA10097AFCF0}"/>
          </ac:spMkLst>
        </pc:spChg>
      </pc:sldChg>
      <pc:sldChg chg="addSp delSp modSp new mod modAnim modNotesTx">
        <pc:chgData name="Steven White" userId="aa984103-a702-4fa6-abe2-8f7477a6bddf" providerId="ADAL" clId="{182E848B-0B88-5559-B1C6-78A1325F6E93}" dt="2026-07-13T16:54:35.509" v="13174" actId="20577"/>
        <pc:sldMkLst>
          <pc:docMk/>
          <pc:sldMk cId="2281540584" sldId="313"/>
        </pc:sldMkLst>
        <pc:spChg chg="del mod">
          <ac:chgData name="Steven White" userId="aa984103-a702-4fa6-abe2-8f7477a6bddf" providerId="ADAL" clId="{182E848B-0B88-5559-B1C6-78A1325F6E93}" dt="2026-07-13T15:14:54.593" v="8046" actId="478"/>
          <ac:spMkLst>
            <pc:docMk/>
            <pc:sldMk cId="2281540584" sldId="313"/>
            <ac:spMk id="2" creationId="{C9727059-EF46-0CF6-822B-09ECE60E488E}"/>
          </ac:spMkLst>
        </pc:spChg>
        <pc:spChg chg="mod">
          <ac:chgData name="Steven White" userId="aa984103-a702-4fa6-abe2-8f7477a6bddf" providerId="ADAL" clId="{182E848B-0B88-5559-B1C6-78A1325F6E93}" dt="2026-07-13T15:16:16.614" v="8185" actId="114"/>
          <ac:spMkLst>
            <pc:docMk/>
            <pc:sldMk cId="2281540584" sldId="313"/>
            <ac:spMk id="3" creationId="{6DF112B5-1E4E-6E97-4E42-ABAE4780167F}"/>
          </ac:spMkLst>
        </pc:spChg>
        <pc:spChg chg="add del mod">
          <ac:chgData name="Steven White" userId="aa984103-a702-4fa6-abe2-8f7477a6bddf" providerId="ADAL" clId="{182E848B-0B88-5559-B1C6-78A1325F6E93}" dt="2026-07-13T15:15:28.475" v="8058" actId="478"/>
          <ac:spMkLst>
            <pc:docMk/>
            <pc:sldMk cId="2281540584" sldId="313"/>
            <ac:spMk id="5" creationId="{4F62A86C-9529-0003-1B99-48115BCDDC75}"/>
          </ac:spMkLst>
        </pc:spChg>
        <pc:spChg chg="add mod">
          <ac:chgData name="Steven White" userId="aa984103-a702-4fa6-abe2-8f7477a6bddf" providerId="ADAL" clId="{182E848B-0B88-5559-B1C6-78A1325F6E93}" dt="2026-07-13T15:16:03.595" v="8182" actId="1076"/>
          <ac:spMkLst>
            <pc:docMk/>
            <pc:sldMk cId="2281540584" sldId="313"/>
            <ac:spMk id="6" creationId="{A1064214-12C1-37DF-0DE3-0E4DE9B90A41}"/>
          </ac:spMkLst>
        </pc:spChg>
      </pc:sldChg>
      <pc:sldChg chg="addSp modSp new mod modAnim modNotesTx">
        <pc:chgData name="Steven White" userId="aa984103-a702-4fa6-abe2-8f7477a6bddf" providerId="ADAL" clId="{182E848B-0B88-5559-B1C6-78A1325F6E93}" dt="2026-07-13T16:55:14.986" v="13435" actId="20577"/>
        <pc:sldMkLst>
          <pc:docMk/>
          <pc:sldMk cId="162537071" sldId="314"/>
        </pc:sldMkLst>
        <pc:spChg chg="mod">
          <ac:chgData name="Steven White" userId="aa984103-a702-4fa6-abe2-8f7477a6bddf" providerId="ADAL" clId="{182E848B-0B88-5559-B1C6-78A1325F6E93}" dt="2026-07-13T03:55:40.062" v="3706" actId="20577"/>
          <ac:spMkLst>
            <pc:docMk/>
            <pc:sldMk cId="162537071" sldId="314"/>
            <ac:spMk id="2" creationId="{709EE6F8-4B68-196F-DCAA-9AC1187F2E75}"/>
          </ac:spMkLst>
        </pc:spChg>
        <pc:spChg chg="mod">
          <ac:chgData name="Steven White" userId="aa984103-a702-4fa6-abe2-8f7477a6bddf" providerId="ADAL" clId="{182E848B-0B88-5559-B1C6-78A1325F6E93}" dt="2026-07-13T16:03:53.744" v="10379"/>
          <ac:spMkLst>
            <pc:docMk/>
            <pc:sldMk cId="162537071" sldId="314"/>
            <ac:spMk id="3" creationId="{E206D4D1-C872-B933-B4D0-E567C5DEE0B0}"/>
          </ac:spMkLst>
        </pc:spChg>
        <pc:spChg chg="add mod">
          <ac:chgData name="Steven White" userId="aa984103-a702-4fa6-abe2-8f7477a6bddf" providerId="ADAL" clId="{182E848B-0B88-5559-B1C6-78A1325F6E93}" dt="2026-07-13T16:38:21.801" v="11361" actId="20577"/>
          <ac:spMkLst>
            <pc:docMk/>
            <pc:sldMk cId="162537071" sldId="314"/>
            <ac:spMk id="4" creationId="{ECA9789A-BB9F-EE71-2DEC-B59700557598}"/>
          </ac:spMkLst>
        </pc:spChg>
      </pc:sldChg>
      <pc:sldChg chg="addSp delSp modSp new mod modAnim">
        <pc:chgData name="Steven White" userId="aa984103-a702-4fa6-abe2-8f7477a6bddf" providerId="ADAL" clId="{182E848B-0B88-5559-B1C6-78A1325F6E93}" dt="2026-07-13T16:05:17.888" v="10465"/>
        <pc:sldMkLst>
          <pc:docMk/>
          <pc:sldMk cId="920337026" sldId="315"/>
        </pc:sldMkLst>
        <pc:spChg chg="mod">
          <ac:chgData name="Steven White" userId="aa984103-a702-4fa6-abe2-8f7477a6bddf" providerId="ADAL" clId="{182E848B-0B88-5559-B1C6-78A1325F6E93}" dt="2026-07-13T03:56:43.385" v="4058" actId="20577"/>
          <ac:spMkLst>
            <pc:docMk/>
            <pc:sldMk cId="920337026" sldId="315"/>
            <ac:spMk id="2" creationId="{6284B28B-BC39-DF8A-C512-7FEEB64C52A2}"/>
          </ac:spMkLst>
        </pc:spChg>
        <pc:spChg chg="del mod">
          <ac:chgData name="Steven White" userId="aa984103-a702-4fa6-abe2-8f7477a6bddf" providerId="ADAL" clId="{182E848B-0B88-5559-B1C6-78A1325F6E93}" dt="2026-07-13T15:30:05.048" v="8718" actId="478"/>
          <ac:spMkLst>
            <pc:docMk/>
            <pc:sldMk cId="920337026" sldId="315"/>
            <ac:spMk id="3" creationId="{E8F82B1B-A487-F368-AB63-8553E24020B1}"/>
          </ac:spMkLst>
        </pc:spChg>
        <pc:spChg chg="add mod">
          <ac:chgData name="Steven White" userId="aa984103-a702-4fa6-abe2-8f7477a6bddf" providerId="ADAL" clId="{182E848B-0B88-5559-B1C6-78A1325F6E93}" dt="2026-07-13T16:05:14.656" v="10464" actId="1076"/>
          <ac:spMkLst>
            <pc:docMk/>
            <pc:sldMk cId="920337026" sldId="315"/>
            <ac:spMk id="8" creationId="{BFA91A36-0F13-4B0C-1932-EAD671A1BEE9}"/>
          </ac:spMkLst>
        </pc:spChg>
        <pc:picChg chg="add mod">
          <ac:chgData name="Steven White" userId="aa984103-a702-4fa6-abe2-8f7477a6bddf" providerId="ADAL" clId="{182E848B-0B88-5559-B1C6-78A1325F6E93}" dt="2026-07-13T15:30:09.586" v="8719" actId="1076"/>
          <ac:picMkLst>
            <pc:docMk/>
            <pc:sldMk cId="920337026" sldId="315"/>
            <ac:picMk id="4" creationId="{650C4765-5DCC-8271-C695-D116B7A65751}"/>
          </ac:picMkLst>
        </pc:picChg>
        <pc:picChg chg="add del mod">
          <ac:chgData name="Steven White" userId="aa984103-a702-4fa6-abe2-8f7477a6bddf" providerId="ADAL" clId="{182E848B-0B88-5559-B1C6-78A1325F6E93}" dt="2026-07-13T15:29:12.879" v="8707" actId="478"/>
          <ac:picMkLst>
            <pc:docMk/>
            <pc:sldMk cId="920337026" sldId="315"/>
            <ac:picMk id="5" creationId="{FB38FEC6-B719-7252-E840-0DC2855D786E}"/>
          </ac:picMkLst>
        </pc:picChg>
        <pc:picChg chg="add mod">
          <ac:chgData name="Steven White" userId="aa984103-a702-4fa6-abe2-8f7477a6bddf" providerId="ADAL" clId="{182E848B-0B88-5559-B1C6-78A1325F6E93}" dt="2026-07-13T16:04:10.368" v="10382" actId="1076"/>
          <ac:picMkLst>
            <pc:docMk/>
            <pc:sldMk cId="920337026" sldId="315"/>
            <ac:picMk id="6" creationId="{F1EE7EB9-63FC-45F3-A954-68A628A6EC9B}"/>
          </ac:picMkLst>
        </pc:picChg>
        <pc:picChg chg="add mod">
          <ac:chgData name="Steven White" userId="aa984103-a702-4fa6-abe2-8f7477a6bddf" providerId="ADAL" clId="{182E848B-0B88-5559-B1C6-78A1325F6E93}" dt="2026-07-13T16:04:47.568" v="10387" actId="1076"/>
          <ac:picMkLst>
            <pc:docMk/>
            <pc:sldMk cId="920337026" sldId="315"/>
            <ac:picMk id="7" creationId="{81A4FC9A-4E55-C608-39E8-48AC2BBCB43A}"/>
          </ac:picMkLst>
        </pc:picChg>
      </pc:sldChg>
      <pc:sldChg chg="modSp new mod">
        <pc:chgData name="Steven White" userId="aa984103-a702-4fa6-abe2-8f7477a6bddf" providerId="ADAL" clId="{182E848B-0B88-5559-B1C6-78A1325F6E93}" dt="2026-07-13T16:05:35.034" v="10466" actId="20577"/>
        <pc:sldMkLst>
          <pc:docMk/>
          <pc:sldMk cId="1366369401" sldId="316"/>
        </pc:sldMkLst>
        <pc:spChg chg="mod">
          <ac:chgData name="Steven White" userId="aa984103-a702-4fa6-abe2-8f7477a6bddf" providerId="ADAL" clId="{182E848B-0B88-5559-B1C6-78A1325F6E93}" dt="2026-07-13T15:30:14.570" v="8722" actId="20577"/>
          <ac:spMkLst>
            <pc:docMk/>
            <pc:sldMk cId="1366369401" sldId="316"/>
            <ac:spMk id="2" creationId="{D8FB1E6D-BB5C-792F-2BF3-8938330336FE}"/>
          </ac:spMkLst>
        </pc:spChg>
        <pc:spChg chg="mod">
          <ac:chgData name="Steven White" userId="aa984103-a702-4fa6-abe2-8f7477a6bddf" providerId="ADAL" clId="{182E848B-0B88-5559-B1C6-78A1325F6E93}" dt="2026-07-13T16:05:35.034" v="10466" actId="20577"/>
          <ac:spMkLst>
            <pc:docMk/>
            <pc:sldMk cId="1366369401" sldId="316"/>
            <ac:spMk id="3" creationId="{9A2ABE92-A2A3-69D5-1419-D62917EAF644}"/>
          </ac:spMkLst>
        </pc:spChg>
      </pc:sldChg>
      <pc:sldChg chg="addSp delSp modSp new mod modNotesTx">
        <pc:chgData name="Steven White" userId="aa984103-a702-4fa6-abe2-8f7477a6bddf" providerId="ADAL" clId="{182E848B-0B88-5559-B1C6-78A1325F6E93}" dt="2026-07-13T16:55:48.792" v="13606" actId="20577"/>
        <pc:sldMkLst>
          <pc:docMk/>
          <pc:sldMk cId="166343449" sldId="317"/>
        </pc:sldMkLst>
        <pc:spChg chg="del mod">
          <ac:chgData name="Steven White" userId="aa984103-a702-4fa6-abe2-8f7477a6bddf" providerId="ADAL" clId="{182E848B-0B88-5559-B1C6-78A1325F6E93}" dt="2026-07-13T15:31:48.643" v="8795" actId="478"/>
          <ac:spMkLst>
            <pc:docMk/>
            <pc:sldMk cId="166343449" sldId="317"/>
            <ac:spMk id="2" creationId="{D9371EB4-81BE-128A-52E3-B922C7934033}"/>
          </ac:spMkLst>
        </pc:spChg>
        <pc:spChg chg="mod">
          <ac:chgData name="Steven White" userId="aa984103-a702-4fa6-abe2-8f7477a6bddf" providerId="ADAL" clId="{182E848B-0B88-5559-B1C6-78A1325F6E93}" dt="2026-07-13T16:06:40.795" v="10708" actId="20577"/>
          <ac:spMkLst>
            <pc:docMk/>
            <pc:sldMk cId="166343449" sldId="317"/>
            <ac:spMk id="3" creationId="{353ABC80-558A-E6B6-3CB9-1B1F8836475C}"/>
          </ac:spMkLst>
        </pc:spChg>
        <pc:spChg chg="add del mod">
          <ac:chgData name="Steven White" userId="aa984103-a702-4fa6-abe2-8f7477a6bddf" providerId="ADAL" clId="{182E848B-0B88-5559-B1C6-78A1325F6E93}" dt="2026-07-13T15:30:57.249" v="8726" actId="478"/>
          <ac:spMkLst>
            <pc:docMk/>
            <pc:sldMk cId="166343449" sldId="317"/>
            <ac:spMk id="4" creationId="{A1433204-CF73-DE82-80FD-1058760A50D9}"/>
          </ac:spMkLst>
        </pc:spChg>
        <pc:spChg chg="add del mod">
          <ac:chgData name="Steven White" userId="aa984103-a702-4fa6-abe2-8f7477a6bddf" providerId="ADAL" clId="{182E848B-0B88-5559-B1C6-78A1325F6E93}" dt="2026-07-13T15:30:57.249" v="8726" actId="478"/>
          <ac:spMkLst>
            <pc:docMk/>
            <pc:sldMk cId="166343449" sldId="317"/>
            <ac:spMk id="5" creationId="{B8F836A2-444A-0C2D-4257-0E0D39AE7282}"/>
          </ac:spMkLst>
        </pc:spChg>
        <pc:spChg chg="add del mod">
          <ac:chgData name="Steven White" userId="aa984103-a702-4fa6-abe2-8f7477a6bddf" providerId="ADAL" clId="{182E848B-0B88-5559-B1C6-78A1325F6E93}" dt="2026-07-13T15:30:57.249" v="8726" actId="478"/>
          <ac:spMkLst>
            <pc:docMk/>
            <pc:sldMk cId="166343449" sldId="317"/>
            <ac:spMk id="6" creationId="{315C06FB-1EA7-BA9B-2294-E4EBE209C814}"/>
          </ac:spMkLst>
        </pc:spChg>
        <pc:spChg chg="add del mod">
          <ac:chgData name="Steven White" userId="aa984103-a702-4fa6-abe2-8f7477a6bddf" providerId="ADAL" clId="{182E848B-0B88-5559-B1C6-78A1325F6E93}" dt="2026-07-13T15:30:57.249" v="8726" actId="478"/>
          <ac:spMkLst>
            <pc:docMk/>
            <pc:sldMk cId="166343449" sldId="317"/>
            <ac:spMk id="7" creationId="{C5F49FA1-4597-2CAC-CE3C-2E4C19C974DD}"/>
          </ac:spMkLst>
        </pc:spChg>
        <pc:spChg chg="add del mod">
          <ac:chgData name="Steven White" userId="aa984103-a702-4fa6-abe2-8f7477a6bddf" providerId="ADAL" clId="{182E848B-0B88-5559-B1C6-78A1325F6E93}" dt="2026-07-13T15:31:50.003" v="8796" actId="478"/>
          <ac:spMkLst>
            <pc:docMk/>
            <pc:sldMk cId="166343449" sldId="317"/>
            <ac:spMk id="9" creationId="{35F3593E-E534-A144-C365-7A0BE603C5E6}"/>
          </ac:spMkLst>
        </pc:spChg>
      </pc:sldChg>
      <pc:sldChg chg="addSp modSp new mod modAnim">
        <pc:chgData name="Steven White" userId="aa984103-a702-4fa6-abe2-8f7477a6bddf" providerId="ADAL" clId="{182E848B-0B88-5559-B1C6-78A1325F6E93}" dt="2026-07-13T16:13:28.771" v="10990"/>
        <pc:sldMkLst>
          <pc:docMk/>
          <pc:sldMk cId="3160588059" sldId="318"/>
        </pc:sldMkLst>
        <pc:spChg chg="mod">
          <ac:chgData name="Steven White" userId="aa984103-a702-4fa6-abe2-8f7477a6bddf" providerId="ADAL" clId="{182E848B-0B88-5559-B1C6-78A1325F6E93}" dt="2026-07-13T15:48:30.930" v="9402" actId="20577"/>
          <ac:spMkLst>
            <pc:docMk/>
            <pc:sldMk cId="3160588059" sldId="318"/>
            <ac:spMk id="2" creationId="{E72705EA-8810-021B-B015-E69D8CFB6DD8}"/>
          </ac:spMkLst>
        </pc:spChg>
        <pc:spChg chg="mod">
          <ac:chgData name="Steven White" userId="aa984103-a702-4fa6-abe2-8f7477a6bddf" providerId="ADAL" clId="{182E848B-0B88-5559-B1C6-78A1325F6E93}" dt="2026-07-13T16:13:22.433" v="10989" actId="27636"/>
          <ac:spMkLst>
            <pc:docMk/>
            <pc:sldMk cId="3160588059" sldId="318"/>
            <ac:spMk id="3" creationId="{07B3F5BB-3A25-09E9-F42F-41D4CF5FBBCA}"/>
          </ac:spMkLst>
        </pc:spChg>
        <pc:picChg chg="add mod">
          <ac:chgData name="Steven White" userId="aa984103-a702-4fa6-abe2-8f7477a6bddf" providerId="ADAL" clId="{182E848B-0B88-5559-B1C6-78A1325F6E93}" dt="2026-07-13T16:07:09.225" v="10714" actId="1076"/>
          <ac:picMkLst>
            <pc:docMk/>
            <pc:sldMk cId="3160588059" sldId="318"/>
            <ac:picMk id="4" creationId="{BEF92B0C-D315-625A-9B70-53440BF2A305}"/>
          </ac:picMkLst>
        </pc:picChg>
      </pc:sldChg>
      <pc:sldChg chg="addSp delSp modSp new mod delAnim modAnim modNotesTx">
        <pc:chgData name="Steven White" userId="aa984103-a702-4fa6-abe2-8f7477a6bddf" providerId="ADAL" clId="{182E848B-0B88-5559-B1C6-78A1325F6E93}" dt="2026-07-13T22:23:25.041" v="14616" actId="20577"/>
        <pc:sldMkLst>
          <pc:docMk/>
          <pc:sldMk cId="716677611" sldId="319"/>
        </pc:sldMkLst>
        <pc:spChg chg="mod">
          <ac:chgData name="Steven White" userId="aa984103-a702-4fa6-abe2-8f7477a6bddf" providerId="ADAL" clId="{182E848B-0B88-5559-B1C6-78A1325F6E93}" dt="2026-07-13T16:13:53.670" v="11029" actId="20577"/>
          <ac:spMkLst>
            <pc:docMk/>
            <pc:sldMk cId="716677611" sldId="319"/>
            <ac:spMk id="2" creationId="{1AF1B27D-DE1D-A2D7-D6DB-D970650188BE}"/>
          </ac:spMkLst>
        </pc:spChg>
        <pc:spChg chg="del mod">
          <ac:chgData name="Steven White" userId="aa984103-a702-4fa6-abe2-8f7477a6bddf" providerId="ADAL" clId="{182E848B-0B88-5559-B1C6-78A1325F6E93}" dt="2026-07-13T04:16:25.743" v="5602" actId="478"/>
          <ac:spMkLst>
            <pc:docMk/>
            <pc:sldMk cId="716677611" sldId="319"/>
            <ac:spMk id="3" creationId="{91F4ECE1-2FB9-CFCF-15BF-5425D32A6644}"/>
          </ac:spMkLst>
        </pc:spChg>
        <pc:spChg chg="add mod">
          <ac:chgData name="Steven White" userId="aa984103-a702-4fa6-abe2-8f7477a6bddf" providerId="ADAL" clId="{182E848B-0B88-5559-B1C6-78A1325F6E93}" dt="2026-07-13T22:23:25.041" v="14616" actId="20577"/>
          <ac:spMkLst>
            <pc:docMk/>
            <pc:sldMk cId="716677611" sldId="319"/>
            <ac:spMk id="3" creationId="{D33EA623-C1FD-26E6-7C00-2213EE11E584}"/>
          </ac:spMkLst>
        </pc:spChg>
        <pc:spChg chg="add del mod">
          <ac:chgData name="Steven White" userId="aa984103-a702-4fa6-abe2-8f7477a6bddf" providerId="ADAL" clId="{182E848B-0B88-5559-B1C6-78A1325F6E93}" dt="2026-07-13T04:16:28.071" v="5603" actId="478"/>
          <ac:spMkLst>
            <pc:docMk/>
            <pc:sldMk cId="716677611" sldId="319"/>
            <ac:spMk id="7" creationId="{98D532C5-F282-20BF-3280-6DDE7E6CC8F3}"/>
          </ac:spMkLst>
        </pc:spChg>
        <pc:picChg chg="add del mod">
          <ac:chgData name="Steven White" userId="aa984103-a702-4fa6-abe2-8f7477a6bddf" providerId="ADAL" clId="{182E848B-0B88-5559-B1C6-78A1325F6E93}" dt="2026-07-13T04:16:17.620" v="5601" actId="478"/>
          <ac:picMkLst>
            <pc:docMk/>
            <pc:sldMk cId="716677611" sldId="319"/>
            <ac:picMk id="4" creationId="{7217D309-E3CB-9D68-9040-07C3FC9567CE}"/>
          </ac:picMkLst>
        </pc:picChg>
        <pc:picChg chg="add del mod">
          <ac:chgData name="Steven White" userId="aa984103-a702-4fa6-abe2-8f7477a6bddf" providerId="ADAL" clId="{182E848B-0B88-5559-B1C6-78A1325F6E93}" dt="2026-07-13T04:57:23.317" v="5609" actId="478"/>
          <ac:picMkLst>
            <pc:docMk/>
            <pc:sldMk cId="716677611" sldId="319"/>
            <ac:picMk id="8" creationId="{6874A813-64E2-47B1-0E31-18C4B51285B7}"/>
          </ac:picMkLst>
        </pc:picChg>
        <pc:picChg chg="add del mod">
          <ac:chgData name="Steven White" userId="aa984103-a702-4fa6-abe2-8f7477a6bddf" providerId="ADAL" clId="{182E848B-0B88-5559-B1C6-78A1325F6E93}" dt="2026-07-13T21:37:38.380" v="14181" actId="478"/>
          <ac:picMkLst>
            <pc:docMk/>
            <pc:sldMk cId="716677611" sldId="319"/>
            <ac:picMk id="9" creationId="{C09CC30C-CC27-1CE0-3CCF-22CA9DB5253D}"/>
          </ac:picMkLst>
        </pc:picChg>
      </pc:sldChg>
      <pc:sldChg chg="addSp modSp new mod">
        <pc:chgData name="Steven White" userId="aa984103-a702-4fa6-abe2-8f7477a6bddf" providerId="ADAL" clId="{182E848B-0B88-5559-B1C6-78A1325F6E93}" dt="2026-07-13T16:46:49.123" v="11533" actId="20577"/>
        <pc:sldMkLst>
          <pc:docMk/>
          <pc:sldMk cId="2570008272" sldId="320"/>
        </pc:sldMkLst>
        <pc:spChg chg="mod">
          <ac:chgData name="Steven White" userId="aa984103-a702-4fa6-abe2-8f7477a6bddf" providerId="ADAL" clId="{182E848B-0B88-5559-B1C6-78A1325F6E93}" dt="2026-07-13T04:01:19.444" v="4825" actId="20577"/>
          <ac:spMkLst>
            <pc:docMk/>
            <pc:sldMk cId="2570008272" sldId="320"/>
            <ac:spMk id="2" creationId="{5532432B-3BFD-4059-A8BC-DDC3A25A208F}"/>
          </ac:spMkLst>
        </pc:spChg>
        <pc:spChg chg="mod">
          <ac:chgData name="Steven White" userId="aa984103-a702-4fa6-abe2-8f7477a6bddf" providerId="ADAL" clId="{182E848B-0B88-5559-B1C6-78A1325F6E93}" dt="2026-07-13T15:43:59.822" v="9070" actId="20577"/>
          <ac:spMkLst>
            <pc:docMk/>
            <pc:sldMk cId="2570008272" sldId="320"/>
            <ac:spMk id="3" creationId="{C5689ED2-CA60-1075-81E5-36BE3AE04414}"/>
          </ac:spMkLst>
        </pc:spChg>
        <pc:spChg chg="add mod">
          <ac:chgData name="Steven White" userId="aa984103-a702-4fa6-abe2-8f7477a6bddf" providerId="ADAL" clId="{182E848B-0B88-5559-B1C6-78A1325F6E93}" dt="2026-07-13T16:46:49.123" v="11533" actId="20577"/>
          <ac:spMkLst>
            <pc:docMk/>
            <pc:sldMk cId="2570008272" sldId="320"/>
            <ac:spMk id="8" creationId="{C73BA51A-699B-92B4-110B-A1D07474C59D}"/>
          </ac:spMkLst>
        </pc:spChg>
        <pc:cxnChg chg="add mod">
          <ac:chgData name="Steven White" userId="aa984103-a702-4fa6-abe2-8f7477a6bddf" providerId="ADAL" clId="{182E848B-0B88-5559-B1C6-78A1325F6E93}" dt="2026-07-13T16:15:17.382" v="11148" actId="1076"/>
          <ac:cxnSpMkLst>
            <pc:docMk/>
            <pc:sldMk cId="2570008272" sldId="320"/>
            <ac:cxnSpMk id="5" creationId="{D60C4503-7F82-528A-8B56-DAAF5A1A9038}"/>
          </ac:cxnSpMkLst>
        </pc:cxnChg>
      </pc:sldChg>
      <pc:sldChg chg="addSp delSp modSp add mod ord modAnim">
        <pc:chgData name="Steven White" userId="aa984103-a702-4fa6-abe2-8f7477a6bddf" providerId="ADAL" clId="{182E848B-0B88-5559-B1C6-78A1325F6E93}" dt="2026-07-13T15:49:24.009" v="9414"/>
        <pc:sldMkLst>
          <pc:docMk/>
          <pc:sldMk cId="815157338" sldId="321"/>
        </pc:sldMkLst>
        <pc:spChg chg="mod">
          <ac:chgData name="Steven White" userId="aa984103-a702-4fa6-abe2-8f7477a6bddf" providerId="ADAL" clId="{182E848B-0B88-5559-B1C6-78A1325F6E93}" dt="2026-07-13T14:33:20.045" v="5618" actId="403"/>
          <ac:spMkLst>
            <pc:docMk/>
            <pc:sldMk cId="815157338" sldId="321"/>
            <ac:spMk id="3" creationId="{BCC987BB-A46E-1B64-0268-AEA44A9E2363}"/>
          </ac:spMkLst>
        </pc:spChg>
        <pc:spChg chg="add mod">
          <ac:chgData name="Steven White" userId="aa984103-a702-4fa6-abe2-8f7477a6bddf" providerId="ADAL" clId="{182E848B-0B88-5559-B1C6-78A1325F6E93}" dt="2026-07-13T14:41:33.713" v="5742" actId="1076"/>
          <ac:spMkLst>
            <pc:docMk/>
            <pc:sldMk cId="815157338" sldId="321"/>
            <ac:spMk id="6" creationId="{F29962B9-7FA1-8E45-76CA-BF1E4B829782}"/>
          </ac:spMkLst>
        </pc:spChg>
        <pc:spChg chg="add mod">
          <ac:chgData name="Steven White" userId="aa984103-a702-4fa6-abe2-8f7477a6bddf" providerId="ADAL" clId="{182E848B-0B88-5559-B1C6-78A1325F6E93}" dt="2026-07-13T14:42:50.673" v="5759" actId="113"/>
          <ac:spMkLst>
            <pc:docMk/>
            <pc:sldMk cId="815157338" sldId="321"/>
            <ac:spMk id="8" creationId="{73332894-A44F-8493-2DFF-5B867639F5B8}"/>
          </ac:spMkLst>
        </pc:spChg>
        <pc:picChg chg="add del mod">
          <ac:chgData name="Steven White" userId="aa984103-a702-4fa6-abe2-8f7477a6bddf" providerId="ADAL" clId="{182E848B-0B88-5559-B1C6-78A1325F6E93}" dt="2026-07-13T14:41:13.547" v="5726" actId="478"/>
          <ac:picMkLst>
            <pc:docMk/>
            <pc:sldMk cId="815157338" sldId="321"/>
            <ac:picMk id="4" creationId="{2797183E-4475-2B1F-3621-538B0EE5699C}"/>
          </ac:picMkLst>
        </pc:picChg>
        <pc:picChg chg="add mod">
          <ac:chgData name="Steven White" userId="aa984103-a702-4fa6-abe2-8f7477a6bddf" providerId="ADAL" clId="{182E848B-0B88-5559-B1C6-78A1325F6E93}" dt="2026-07-13T14:42:38.946" v="5747" actId="1076"/>
          <ac:picMkLst>
            <pc:docMk/>
            <pc:sldMk cId="815157338" sldId="321"/>
            <ac:picMk id="5" creationId="{2E25C00B-287E-5B8E-24E6-507D389B8F7C}"/>
          </ac:picMkLst>
        </pc:picChg>
        <pc:picChg chg="add mod">
          <ac:chgData name="Steven White" userId="aa984103-a702-4fa6-abe2-8f7477a6bddf" providerId="ADAL" clId="{182E848B-0B88-5559-B1C6-78A1325F6E93}" dt="2026-07-13T14:42:42.557" v="5749" actId="1076"/>
          <ac:picMkLst>
            <pc:docMk/>
            <pc:sldMk cId="815157338" sldId="321"/>
            <ac:picMk id="7" creationId="{89FC55C2-74B3-9D74-8D23-57729C0F6206}"/>
          </ac:picMkLst>
        </pc:picChg>
      </pc:sldChg>
      <pc:sldChg chg="addSp delSp modSp add mod">
        <pc:chgData name="Steven White" userId="aa984103-a702-4fa6-abe2-8f7477a6bddf" providerId="ADAL" clId="{182E848B-0B88-5559-B1C6-78A1325F6E93}" dt="2026-07-13T16:24:22.973" v="11209" actId="20577"/>
        <pc:sldMkLst>
          <pc:docMk/>
          <pc:sldMk cId="552484319" sldId="322"/>
        </pc:sldMkLst>
        <pc:spChg chg="mod">
          <ac:chgData name="Steven White" userId="aa984103-a702-4fa6-abe2-8f7477a6bddf" providerId="ADAL" clId="{182E848B-0B88-5559-B1C6-78A1325F6E93}" dt="2026-07-13T16:24:22.973" v="11209" actId="20577"/>
          <ac:spMkLst>
            <pc:docMk/>
            <pc:sldMk cId="552484319" sldId="322"/>
            <ac:spMk id="3" creationId="{2A247950-EEC8-7EAF-AF02-9A4B8F3176B4}"/>
          </ac:spMkLst>
        </pc:spChg>
        <pc:picChg chg="del">
          <ac:chgData name="Steven White" userId="aa984103-a702-4fa6-abe2-8f7477a6bddf" providerId="ADAL" clId="{182E848B-0B88-5559-B1C6-78A1325F6E93}" dt="2026-07-13T14:36:21.903" v="5716" actId="478"/>
          <ac:picMkLst>
            <pc:docMk/>
            <pc:sldMk cId="552484319" sldId="322"/>
            <ac:picMk id="4" creationId="{9CB18CA2-295B-DBEF-837F-EBB79985B398}"/>
          </ac:picMkLst>
        </pc:picChg>
        <pc:picChg chg="add mod">
          <ac:chgData name="Steven White" userId="aa984103-a702-4fa6-abe2-8f7477a6bddf" providerId="ADAL" clId="{182E848B-0B88-5559-B1C6-78A1325F6E93}" dt="2026-07-13T15:51:06.323" v="9426" actId="1076"/>
          <ac:picMkLst>
            <pc:docMk/>
            <pc:sldMk cId="552484319" sldId="322"/>
            <ac:picMk id="5" creationId="{6F339C12-BA6F-2253-C4BB-DCF044269512}"/>
          </ac:picMkLst>
        </pc:picChg>
      </pc:sldChg>
      <pc:sldChg chg="modSp new del mod">
        <pc:chgData name="Steven White" userId="aa984103-a702-4fa6-abe2-8f7477a6bddf" providerId="ADAL" clId="{182E848B-0B88-5559-B1C6-78A1325F6E93}" dt="2026-07-13T15:03:19.267" v="6938" actId="2696"/>
        <pc:sldMkLst>
          <pc:docMk/>
          <pc:sldMk cId="2945302686" sldId="323"/>
        </pc:sldMkLst>
        <pc:spChg chg="mod">
          <ac:chgData name="Steven White" userId="aa984103-a702-4fa6-abe2-8f7477a6bddf" providerId="ADAL" clId="{182E848B-0B88-5559-B1C6-78A1325F6E93}" dt="2026-07-13T14:56:23.421" v="6201" actId="5793"/>
          <ac:spMkLst>
            <pc:docMk/>
            <pc:sldMk cId="2945302686" sldId="323"/>
            <ac:spMk id="3" creationId="{87692A55-3CEE-D5F4-F579-78F75EE15BAC}"/>
          </ac:spMkLst>
        </pc:spChg>
      </pc:sldChg>
      <pc:sldChg chg="addSp delSp modSp new mod modNotesTx">
        <pc:chgData name="Steven White" userId="aa984103-a702-4fa6-abe2-8f7477a6bddf" providerId="ADAL" clId="{182E848B-0B88-5559-B1C6-78A1325F6E93}" dt="2026-07-13T16:52:58.203" v="12667" actId="20577"/>
        <pc:sldMkLst>
          <pc:docMk/>
          <pc:sldMk cId="429971328" sldId="324"/>
        </pc:sldMkLst>
        <pc:spChg chg="mod">
          <ac:chgData name="Steven White" userId="aa984103-a702-4fa6-abe2-8f7477a6bddf" providerId="ADAL" clId="{182E848B-0B88-5559-B1C6-78A1325F6E93}" dt="2026-07-13T15:01:48.061" v="6816" actId="20577"/>
          <ac:spMkLst>
            <pc:docMk/>
            <pc:sldMk cId="429971328" sldId="324"/>
            <ac:spMk id="2" creationId="{F2108D61-EAD2-A24B-8BC1-0778AE4C74F4}"/>
          </ac:spMkLst>
        </pc:spChg>
        <pc:spChg chg="mod">
          <ac:chgData name="Steven White" userId="aa984103-a702-4fa6-abe2-8f7477a6bddf" providerId="ADAL" clId="{182E848B-0B88-5559-B1C6-78A1325F6E93}" dt="2026-07-13T16:28:51.238" v="11245" actId="20577"/>
          <ac:spMkLst>
            <pc:docMk/>
            <pc:sldMk cId="429971328" sldId="324"/>
            <ac:spMk id="3" creationId="{794B9F98-B885-010C-CB25-7B547E7618E5}"/>
          </ac:spMkLst>
        </pc:spChg>
        <pc:spChg chg="add del mod">
          <ac:chgData name="Steven White" userId="aa984103-a702-4fa6-abe2-8f7477a6bddf" providerId="ADAL" clId="{182E848B-0B88-5559-B1C6-78A1325F6E93}" dt="2026-07-13T15:02:10.637" v="6906" actId="478"/>
          <ac:spMkLst>
            <pc:docMk/>
            <pc:sldMk cId="429971328" sldId="324"/>
            <ac:spMk id="4" creationId="{4E3E342F-302C-1F77-5B15-C1869E7D85CD}"/>
          </ac:spMkLst>
        </pc:spChg>
        <pc:picChg chg="add mod">
          <ac:chgData name="Steven White" userId="aa984103-a702-4fa6-abe2-8f7477a6bddf" providerId="ADAL" clId="{182E848B-0B88-5559-B1C6-78A1325F6E93}" dt="2026-07-13T15:02:50.775" v="6913" actId="1076"/>
          <ac:picMkLst>
            <pc:docMk/>
            <pc:sldMk cId="429971328" sldId="324"/>
            <ac:picMk id="5" creationId="{12A2A069-E6EA-F7BA-8393-9B265DDEB6CA}"/>
          </ac:picMkLst>
        </pc:picChg>
      </pc:sldChg>
      <pc:sldChg chg="addSp modSp new mod ord">
        <pc:chgData name="Steven White" userId="aa984103-a702-4fa6-abe2-8f7477a6bddf" providerId="ADAL" clId="{182E848B-0B88-5559-B1C6-78A1325F6E93}" dt="2026-07-13T16:41:00.938" v="11393" actId="20577"/>
        <pc:sldMkLst>
          <pc:docMk/>
          <pc:sldMk cId="3195986676" sldId="325"/>
        </pc:sldMkLst>
        <pc:spChg chg="mod">
          <ac:chgData name="Steven White" userId="aa984103-a702-4fa6-abe2-8f7477a6bddf" providerId="ADAL" clId="{182E848B-0B88-5559-B1C6-78A1325F6E93}" dt="2026-07-13T16:41:00.938" v="11393" actId="20577"/>
          <ac:spMkLst>
            <pc:docMk/>
            <pc:sldMk cId="3195986676" sldId="325"/>
            <ac:spMk id="2" creationId="{73F6FEC6-6F68-3013-A4E3-044456CB49D5}"/>
          </ac:spMkLst>
        </pc:spChg>
        <pc:spChg chg="add mod">
          <ac:chgData name="Steven White" userId="aa984103-a702-4fa6-abe2-8f7477a6bddf" providerId="ADAL" clId="{182E848B-0B88-5559-B1C6-78A1325F6E93}" dt="2026-07-13T16:12:24.057" v="10856" actId="1076"/>
          <ac:spMkLst>
            <pc:docMk/>
            <pc:sldMk cId="3195986676" sldId="325"/>
            <ac:spMk id="8" creationId="{CBFBCA5A-45DF-CE7F-1676-4796E3F12CFE}"/>
          </ac:spMkLst>
        </pc:spChg>
        <pc:picChg chg="add mod">
          <ac:chgData name="Steven White" userId="aa984103-a702-4fa6-abe2-8f7477a6bddf" providerId="ADAL" clId="{182E848B-0B88-5559-B1C6-78A1325F6E93}" dt="2026-07-13T16:10:41.630" v="10726" actId="1076"/>
          <ac:picMkLst>
            <pc:docMk/>
            <pc:sldMk cId="3195986676" sldId="325"/>
            <ac:picMk id="4" creationId="{7BA1F8B0-E2E0-76B3-D873-771638FE9A0F}"/>
          </ac:picMkLst>
        </pc:picChg>
        <pc:picChg chg="add mod">
          <ac:chgData name="Steven White" userId="aa984103-a702-4fa6-abe2-8f7477a6bddf" providerId="ADAL" clId="{182E848B-0B88-5559-B1C6-78A1325F6E93}" dt="2026-07-13T16:10:42.499" v="10727" actId="1076"/>
          <ac:picMkLst>
            <pc:docMk/>
            <pc:sldMk cId="3195986676" sldId="325"/>
            <ac:picMk id="5" creationId="{C23EE09E-02EE-B02A-B287-52BCE5EC0B4D}"/>
          </ac:picMkLst>
        </pc:picChg>
        <pc:picChg chg="add mod">
          <ac:chgData name="Steven White" userId="aa984103-a702-4fa6-abe2-8f7477a6bddf" providerId="ADAL" clId="{182E848B-0B88-5559-B1C6-78A1325F6E93}" dt="2026-07-13T16:10:43.062" v="10728" actId="1076"/>
          <ac:picMkLst>
            <pc:docMk/>
            <pc:sldMk cId="3195986676" sldId="325"/>
            <ac:picMk id="6" creationId="{947D217D-4917-5E6D-3B7E-40103B3146CD}"/>
          </ac:picMkLst>
        </pc:picChg>
        <pc:picChg chg="add mod">
          <ac:chgData name="Steven White" userId="aa984103-a702-4fa6-abe2-8f7477a6bddf" providerId="ADAL" clId="{182E848B-0B88-5559-B1C6-78A1325F6E93}" dt="2026-07-13T16:10:38.697" v="10724" actId="1076"/>
          <ac:picMkLst>
            <pc:docMk/>
            <pc:sldMk cId="3195986676" sldId="325"/>
            <ac:picMk id="7" creationId="{0B2BB2D1-83EE-0996-5ECF-2711499C1FE1}"/>
          </ac:picMkLst>
        </pc:picChg>
      </pc:sldChg>
      <pc:sldMasterChg chg="modSldLayout">
        <pc:chgData name="Steven White" userId="aa984103-a702-4fa6-abe2-8f7477a6bddf" providerId="ADAL" clId="{182E848B-0B88-5559-B1C6-78A1325F6E93}" dt="2026-07-13T04:09:41.922" v="5593" actId="113"/>
        <pc:sldMasterMkLst>
          <pc:docMk/>
          <pc:sldMasterMk cId="1826244444" sldId="2147483660"/>
        </pc:sldMasterMkLst>
        <pc:sldLayoutChg chg="modSp mod">
          <pc:chgData name="Steven White" userId="aa984103-a702-4fa6-abe2-8f7477a6bddf" providerId="ADAL" clId="{182E848B-0B88-5559-B1C6-78A1325F6E93}" dt="2026-07-13T04:09:41.922" v="5593" actId="113"/>
          <pc:sldLayoutMkLst>
            <pc:docMk/>
            <pc:sldMasterMk cId="1826244444" sldId="2147483660"/>
            <pc:sldLayoutMk cId="3499564792" sldId="2147483661"/>
          </pc:sldLayoutMkLst>
          <pc:spChg chg="mod">
            <ac:chgData name="Steven White" userId="aa984103-a702-4fa6-abe2-8f7477a6bddf" providerId="ADAL" clId="{182E848B-0B88-5559-B1C6-78A1325F6E93}" dt="2026-07-13T04:09:41.922" v="5593" actId="113"/>
            <ac:spMkLst>
              <pc:docMk/>
              <pc:sldMasterMk cId="1826244444" sldId="2147483660"/>
              <pc:sldLayoutMk cId="3499564792" sldId="2147483661"/>
              <ac:spMk id="2" creationId="{00000000-0000-0000-0000-000000000000}"/>
            </ac:spMkLst>
          </pc:spChg>
        </pc:sldLayoutChg>
        <pc:sldLayoutChg chg="modSp mod">
          <pc:chgData name="Steven White" userId="aa984103-a702-4fa6-abe2-8f7477a6bddf" providerId="ADAL" clId="{182E848B-0B88-5559-B1C6-78A1325F6E93}" dt="2026-07-13T04:09:40.326" v="5592" actId="113"/>
          <pc:sldLayoutMkLst>
            <pc:docMk/>
            <pc:sldMasterMk cId="1826244444" sldId="2147483660"/>
            <pc:sldLayoutMk cId="846384106" sldId="2147483662"/>
          </pc:sldLayoutMkLst>
          <pc:spChg chg="mod">
            <ac:chgData name="Steven White" userId="aa984103-a702-4fa6-abe2-8f7477a6bddf" providerId="ADAL" clId="{182E848B-0B88-5559-B1C6-78A1325F6E93}" dt="2026-07-13T04:09:40.326" v="5592" actId="113"/>
            <ac:spMkLst>
              <pc:docMk/>
              <pc:sldMasterMk cId="1826244444" sldId="2147483660"/>
              <pc:sldLayoutMk cId="846384106" sldId="2147483662"/>
              <ac:spMk id="2"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A2C51-5F95-E74C-84E5-3EE9B8CC253D}" type="datetimeFigureOut">
              <a:rPr lang="en-US" smtClean="0"/>
              <a:t>7/13/26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12988-B8FA-F14A-BE77-BC9E4D5C007B}" type="slidenum">
              <a:rPr lang="en-US" smtClean="0"/>
              <a:t>‹#›</a:t>
            </a:fld>
            <a:endParaRPr lang="en-US"/>
          </a:p>
        </p:txBody>
      </p:sp>
    </p:spTree>
    <p:extLst>
      <p:ext uri="{BB962C8B-B14F-4D97-AF65-F5344CB8AC3E}">
        <p14:creationId xmlns:p14="http://schemas.microsoft.com/office/powerpoint/2010/main" val="80346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12988-B8FA-F14A-BE77-BC9E4D5C007B}" type="slidenum">
              <a:rPr lang="en-US" smtClean="0"/>
              <a:t>1</a:t>
            </a:fld>
            <a:endParaRPr lang="en-US"/>
          </a:p>
        </p:txBody>
      </p:sp>
    </p:spTree>
    <p:extLst>
      <p:ext uri="{BB962C8B-B14F-4D97-AF65-F5344CB8AC3E}">
        <p14:creationId xmlns:p14="http://schemas.microsoft.com/office/powerpoint/2010/main" val="2417933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one knows what this means, its completely incoherent</a:t>
            </a:r>
          </a:p>
        </p:txBody>
      </p:sp>
      <p:sp>
        <p:nvSpPr>
          <p:cNvPr id="4" name="Slide Number Placeholder 3"/>
          <p:cNvSpPr>
            <a:spLocks noGrp="1"/>
          </p:cNvSpPr>
          <p:nvPr>
            <p:ph type="sldNum" sz="quarter" idx="5"/>
          </p:nvPr>
        </p:nvSpPr>
        <p:spPr/>
        <p:txBody>
          <a:bodyPr/>
          <a:lstStyle/>
          <a:p>
            <a:fld id="{7E712988-B8FA-F14A-BE77-BC9E4D5C007B}" type="slidenum">
              <a:rPr lang="en-US" smtClean="0"/>
              <a:t>6</a:t>
            </a:fld>
            <a:endParaRPr lang="en-US"/>
          </a:p>
        </p:txBody>
      </p:sp>
    </p:spTree>
    <p:extLst>
      <p:ext uri="{BB962C8B-B14F-4D97-AF65-F5344CB8AC3E}">
        <p14:creationId xmlns:p14="http://schemas.microsoft.com/office/powerpoint/2010/main" val="2906401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12988-B8FA-F14A-BE77-BC9E4D5C007B}" type="slidenum">
              <a:rPr lang="en-US" smtClean="0"/>
              <a:t>8</a:t>
            </a:fld>
            <a:endParaRPr lang="en-US"/>
          </a:p>
        </p:txBody>
      </p:sp>
    </p:spTree>
    <p:extLst>
      <p:ext uri="{BB962C8B-B14F-4D97-AF65-F5344CB8AC3E}">
        <p14:creationId xmlns:p14="http://schemas.microsoft.com/office/powerpoint/2010/main" val="2960256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those twins not go to college if they were ”identical?” Maybe they had the same genes but seriously, what happened? Did twin B get a TBI playing football? Was twin B sexually assaulted in school? Isn’t it plausible that whatever difference cause twin B’s life to go off the rails in high school is the reason for the differences later in life, not just that twin A went to college.</a:t>
            </a:r>
          </a:p>
        </p:txBody>
      </p:sp>
      <p:sp>
        <p:nvSpPr>
          <p:cNvPr id="4" name="Slide Number Placeholder 3"/>
          <p:cNvSpPr>
            <a:spLocks noGrp="1"/>
          </p:cNvSpPr>
          <p:nvPr>
            <p:ph type="sldNum" sz="quarter" idx="5"/>
          </p:nvPr>
        </p:nvSpPr>
        <p:spPr/>
        <p:txBody>
          <a:bodyPr/>
          <a:lstStyle/>
          <a:p>
            <a:fld id="{7E712988-B8FA-F14A-BE77-BC9E4D5C007B}" type="slidenum">
              <a:rPr lang="en-US" smtClean="0"/>
              <a:t>9</a:t>
            </a:fld>
            <a:endParaRPr lang="en-US"/>
          </a:p>
        </p:txBody>
      </p:sp>
    </p:spTree>
    <p:extLst>
      <p:ext uri="{BB962C8B-B14F-4D97-AF65-F5344CB8AC3E}">
        <p14:creationId xmlns:p14="http://schemas.microsoft.com/office/powerpoint/2010/main" val="3644876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table is hidden behind the identical #s, just a fun way to not its AVERAGE balance, not identical</a:t>
            </a:r>
          </a:p>
        </p:txBody>
      </p:sp>
      <p:sp>
        <p:nvSpPr>
          <p:cNvPr id="4" name="Slide Number Placeholder 3"/>
          <p:cNvSpPr>
            <a:spLocks noGrp="1"/>
          </p:cNvSpPr>
          <p:nvPr>
            <p:ph type="sldNum" sz="quarter" idx="5"/>
          </p:nvPr>
        </p:nvSpPr>
        <p:spPr/>
        <p:txBody>
          <a:bodyPr/>
          <a:lstStyle/>
          <a:p>
            <a:fld id="{7E712988-B8FA-F14A-BE77-BC9E4D5C007B}" type="slidenum">
              <a:rPr lang="en-US" smtClean="0"/>
              <a:t>12</a:t>
            </a:fld>
            <a:endParaRPr lang="en-US"/>
          </a:p>
        </p:txBody>
      </p:sp>
    </p:spTree>
    <p:extLst>
      <p:ext uri="{BB962C8B-B14F-4D97-AF65-F5344CB8AC3E}">
        <p14:creationId xmlns:p14="http://schemas.microsoft.com/office/powerpoint/2010/main" val="3989586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this is the easiest way to see why per protocol is junk, throwing out data causes you to lose prognostic balance which means you’re defeating the whole point of randomization</a:t>
            </a:r>
          </a:p>
        </p:txBody>
      </p:sp>
      <p:sp>
        <p:nvSpPr>
          <p:cNvPr id="4" name="Slide Number Placeholder 3"/>
          <p:cNvSpPr>
            <a:spLocks noGrp="1"/>
          </p:cNvSpPr>
          <p:nvPr>
            <p:ph type="sldNum" sz="quarter" idx="5"/>
          </p:nvPr>
        </p:nvSpPr>
        <p:spPr/>
        <p:txBody>
          <a:bodyPr/>
          <a:lstStyle/>
          <a:p>
            <a:fld id="{7E712988-B8FA-F14A-BE77-BC9E4D5C007B}" type="slidenum">
              <a:rPr lang="en-US" smtClean="0"/>
              <a:t>14</a:t>
            </a:fld>
            <a:endParaRPr lang="en-US"/>
          </a:p>
        </p:txBody>
      </p:sp>
    </p:spTree>
    <p:extLst>
      <p:ext uri="{BB962C8B-B14F-4D97-AF65-F5344CB8AC3E}">
        <p14:creationId xmlns:p14="http://schemas.microsoft.com/office/powerpoint/2010/main" val="3898080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expect to go into any depth here, just know that’s the current accepted method; not something I have ever used myself or know that much about; I’ve done multiple imputation and think that and bounding methods make sense but are way too complicated</a:t>
            </a:r>
          </a:p>
        </p:txBody>
      </p:sp>
      <p:sp>
        <p:nvSpPr>
          <p:cNvPr id="4" name="Slide Number Placeholder 3"/>
          <p:cNvSpPr>
            <a:spLocks noGrp="1"/>
          </p:cNvSpPr>
          <p:nvPr>
            <p:ph type="sldNum" sz="quarter" idx="5"/>
          </p:nvPr>
        </p:nvSpPr>
        <p:spPr/>
        <p:txBody>
          <a:bodyPr/>
          <a:lstStyle/>
          <a:p>
            <a:fld id="{7E712988-B8FA-F14A-BE77-BC9E4D5C007B}" type="slidenum">
              <a:rPr lang="en-US" smtClean="0"/>
              <a:t>15</a:t>
            </a:fld>
            <a:endParaRPr lang="en-US"/>
          </a:p>
        </p:txBody>
      </p:sp>
    </p:spTree>
    <p:extLst>
      <p:ext uri="{BB962C8B-B14F-4D97-AF65-F5344CB8AC3E}">
        <p14:creationId xmlns:p14="http://schemas.microsoft.com/office/powerpoint/2010/main" val="2567466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 a handout and will make 20 print outs of the methods part of on a simple study that I’m familiar with (the TMS for adolescents one) </a:t>
            </a:r>
          </a:p>
        </p:txBody>
      </p:sp>
      <p:sp>
        <p:nvSpPr>
          <p:cNvPr id="4" name="Slide Number Placeholder 3"/>
          <p:cNvSpPr>
            <a:spLocks noGrp="1"/>
          </p:cNvSpPr>
          <p:nvPr>
            <p:ph type="sldNum" sz="quarter" idx="5"/>
          </p:nvPr>
        </p:nvSpPr>
        <p:spPr/>
        <p:txBody>
          <a:bodyPr/>
          <a:lstStyle/>
          <a:p>
            <a:fld id="{7E712988-B8FA-F14A-BE77-BC9E4D5C007B}" type="slidenum">
              <a:rPr lang="en-US" smtClean="0"/>
              <a:t>18</a:t>
            </a:fld>
            <a:endParaRPr lang="en-US"/>
          </a:p>
        </p:txBody>
      </p:sp>
    </p:spTree>
    <p:extLst>
      <p:ext uri="{BB962C8B-B14F-4D97-AF65-F5344CB8AC3E}">
        <p14:creationId xmlns:p14="http://schemas.microsoft.com/office/powerpoint/2010/main" val="2715217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here is (1) don’t forget about time, beer (and alprazolam and quetiapine) work great short term for anxiety, but GAD is a chronic disease so presumably the study should have long-term f/u and (2) [if there is time to discuss] also raises issue of symptomatic outcomes vs functional, beer helps with anxiety symptoms but not with function. Plus this is funny so people remember it.</a:t>
            </a:r>
          </a:p>
        </p:txBody>
      </p:sp>
      <p:sp>
        <p:nvSpPr>
          <p:cNvPr id="4" name="Slide Number Placeholder 3"/>
          <p:cNvSpPr>
            <a:spLocks noGrp="1"/>
          </p:cNvSpPr>
          <p:nvPr>
            <p:ph type="sldNum" sz="quarter" idx="5"/>
          </p:nvPr>
        </p:nvSpPr>
        <p:spPr/>
        <p:txBody>
          <a:bodyPr/>
          <a:lstStyle/>
          <a:p>
            <a:fld id="{7E712988-B8FA-F14A-BE77-BC9E4D5C007B}" type="slidenum">
              <a:rPr lang="en-US" smtClean="0"/>
              <a:t>21</a:t>
            </a:fld>
            <a:endParaRPr lang="en-US"/>
          </a:p>
        </p:txBody>
      </p:sp>
    </p:spTree>
    <p:extLst>
      <p:ext uri="{BB962C8B-B14F-4D97-AF65-F5344CB8AC3E}">
        <p14:creationId xmlns:p14="http://schemas.microsoft.com/office/powerpoint/2010/main" val="2498746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b="1"/>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3F4AEC7-714F-244A-8A39-FB2167A21CD3}" type="datetimeFigureOut">
              <a:rPr lang="en-US" smtClean="0"/>
              <a:t>7/13/26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3499564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8843" y="136524"/>
            <a:ext cx="8326507" cy="817633"/>
          </a:xfrm>
        </p:spPr>
        <p:txBody>
          <a:bodyPr/>
          <a:lstStyle>
            <a:lvl1pPr>
              <a:defRPr b="1"/>
            </a:lvl1pPr>
          </a:lstStyle>
          <a:p>
            <a:r>
              <a:rPr lang="en-US" dirty="0"/>
              <a:t>Click to edit Master title style</a:t>
            </a:r>
          </a:p>
        </p:txBody>
      </p:sp>
      <p:sp>
        <p:nvSpPr>
          <p:cNvPr id="3" name="Content Placeholder 2"/>
          <p:cNvSpPr>
            <a:spLocks noGrp="1"/>
          </p:cNvSpPr>
          <p:nvPr>
            <p:ph idx="1"/>
          </p:nvPr>
        </p:nvSpPr>
        <p:spPr>
          <a:xfrm>
            <a:off x="188842" y="1119946"/>
            <a:ext cx="8746435" cy="50522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99441" y="6356351"/>
            <a:ext cx="2057400" cy="365125"/>
          </a:xfrm>
        </p:spPr>
        <p:txBody>
          <a:bodyPr/>
          <a:lstStyle/>
          <a:p>
            <a:fld id="{93F4AEC7-714F-244A-8A39-FB2167A21CD3}" type="datetimeFigureOut">
              <a:rPr lang="en-US" smtClean="0"/>
              <a:t>7/13/26</a:t>
            </a:fld>
            <a:endParaRPr lang="en-US"/>
          </a:p>
        </p:txBody>
      </p:sp>
      <p:sp>
        <p:nvSpPr>
          <p:cNvPr id="5" name="Footer Placeholder 4"/>
          <p:cNvSpPr>
            <a:spLocks noGrp="1"/>
          </p:cNvSpPr>
          <p:nvPr>
            <p:ph type="ftr" sz="quarter" idx="11"/>
          </p:nvPr>
        </p:nvSpPr>
        <p:spPr>
          <a:xfrm>
            <a:off x="2899741" y="6356351"/>
            <a:ext cx="3086100" cy="365125"/>
          </a:xfrm>
        </p:spPr>
        <p:txBody>
          <a:bodyPr/>
          <a:lstStyle/>
          <a:p>
            <a:endParaRPr lang="en-US"/>
          </a:p>
        </p:txBody>
      </p:sp>
      <p:sp>
        <p:nvSpPr>
          <p:cNvPr id="6" name="Slide Number Placeholder 5"/>
          <p:cNvSpPr>
            <a:spLocks noGrp="1"/>
          </p:cNvSpPr>
          <p:nvPr>
            <p:ph type="sldNum" sz="quarter" idx="12"/>
          </p:nvPr>
        </p:nvSpPr>
        <p:spPr>
          <a:xfrm>
            <a:off x="6328741" y="6356351"/>
            <a:ext cx="2057400" cy="365125"/>
          </a:xfrm>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846384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3F4AEC7-714F-244A-8A39-FB2167A21CD3}" type="datetimeFigureOut">
              <a:rPr lang="en-US" smtClean="0"/>
              <a:t>7/13/26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3749152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F4AEC7-714F-244A-8A39-FB2167A21CD3}" type="datetimeFigureOut">
              <a:rPr lang="en-US" smtClean="0"/>
              <a:t>7/13/26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809399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F4AEC7-714F-244A-8A39-FB2167A21CD3}" type="datetimeFigureOut">
              <a:rPr lang="en-US" smtClean="0"/>
              <a:t>7/13/26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356381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F4AEC7-714F-244A-8A39-FB2167A21CD3}" type="datetimeFigureOut">
              <a:rPr lang="en-US" smtClean="0"/>
              <a:t>7/13/26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1309969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F4AEC7-714F-244A-8A39-FB2167A21CD3}" type="datetimeFigureOut">
              <a:rPr lang="en-US" smtClean="0"/>
              <a:t>7/13/26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2461692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F4AEC7-714F-244A-8A39-FB2167A21CD3}" type="datetimeFigureOut">
              <a:rPr lang="en-US" smtClean="0"/>
              <a:t>7/13/26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3877334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3F4AEC7-714F-244A-8A39-FB2167A21CD3}" type="datetimeFigureOut">
              <a:rPr lang="en-US" smtClean="0"/>
              <a:t>7/13/26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1507520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F4AEC7-714F-244A-8A39-FB2167A21CD3}" type="datetimeFigureOut">
              <a:rPr lang="en-US" smtClean="0"/>
              <a:t>7/13/26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2301149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F4AEC7-714F-244A-8A39-FB2167A21CD3}" type="datetimeFigureOut">
              <a:rPr lang="en-US" smtClean="0"/>
              <a:t>7/13/26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15C32D-5714-F34C-9BFF-9425F2DC9FF4}" type="slidenum">
              <a:rPr lang="en-US" smtClean="0"/>
              <a:t>‹#›</a:t>
            </a:fld>
            <a:endParaRPr lang="en-US"/>
          </a:p>
        </p:txBody>
      </p:sp>
    </p:spTree>
    <p:extLst>
      <p:ext uri="{BB962C8B-B14F-4D97-AF65-F5344CB8AC3E}">
        <p14:creationId xmlns:p14="http://schemas.microsoft.com/office/powerpoint/2010/main" val="1164001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F4AEC7-714F-244A-8A39-FB2167A21CD3}" type="datetimeFigureOut">
              <a:rPr lang="en-US" smtClean="0"/>
              <a:t>7/13/26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15C32D-5714-F34C-9BFF-9425F2DC9FF4}" type="slidenum">
              <a:rPr lang="en-US" smtClean="0"/>
              <a:t>‹#›</a:t>
            </a:fld>
            <a:endParaRPr lang="en-US"/>
          </a:p>
        </p:txBody>
      </p:sp>
    </p:spTree>
    <p:extLst>
      <p:ext uri="{BB962C8B-B14F-4D97-AF65-F5344CB8AC3E}">
        <p14:creationId xmlns:p14="http://schemas.microsoft.com/office/powerpoint/2010/main" val="18262444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org&amp;utm_campaign=parser&amp;utm_content=thumbnai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hyperlink" Target="https://pubs.aeaweb.org/doi/pdfplus/10.1257/pandp.2025106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tevewhite16.github.io/cap/couplabeers.mp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757C-8C58-D046-0DC7-1924E1E07552}"/>
              </a:ext>
            </a:extLst>
          </p:cNvPr>
          <p:cNvSpPr>
            <a:spLocks noGrp="1"/>
          </p:cNvSpPr>
          <p:nvPr>
            <p:ph type="ctrTitle"/>
          </p:nvPr>
        </p:nvSpPr>
        <p:spPr>
          <a:xfrm>
            <a:off x="751031" y="683051"/>
            <a:ext cx="8007596" cy="2304542"/>
          </a:xfrm>
        </p:spPr>
        <p:txBody>
          <a:bodyPr>
            <a:noAutofit/>
          </a:bodyPr>
          <a:lstStyle/>
          <a:p>
            <a:r>
              <a:rPr lang="en-US" sz="5400" b="1" dirty="0"/>
              <a:t>Reading 101</a:t>
            </a:r>
            <a:endParaRPr lang="en-US" sz="4800" b="1" dirty="0"/>
          </a:p>
        </p:txBody>
      </p:sp>
      <p:sp>
        <p:nvSpPr>
          <p:cNvPr id="4" name="TextBox 3">
            <a:extLst>
              <a:ext uri="{FF2B5EF4-FFF2-40B4-BE49-F238E27FC236}">
                <a16:creationId xmlns:a16="http://schemas.microsoft.com/office/drawing/2014/main" id="{594D03AE-5B83-F413-DA50-50C5B36C71F4}"/>
              </a:ext>
            </a:extLst>
          </p:cNvPr>
          <p:cNvSpPr txBox="1"/>
          <p:nvPr/>
        </p:nvSpPr>
        <p:spPr>
          <a:xfrm>
            <a:off x="3110023" y="2987593"/>
            <a:ext cx="2923954" cy="954107"/>
          </a:xfrm>
          <a:prstGeom prst="rect">
            <a:avLst/>
          </a:prstGeom>
          <a:noFill/>
        </p:spPr>
        <p:txBody>
          <a:bodyPr wrap="square" rtlCol="0">
            <a:spAutoFit/>
          </a:bodyPr>
          <a:lstStyle/>
          <a:p>
            <a:pPr algn="ctr"/>
            <a:r>
              <a:rPr lang="en-US" sz="2800" dirty="0"/>
              <a:t>Steve White</a:t>
            </a:r>
          </a:p>
          <a:p>
            <a:pPr algn="ctr"/>
            <a:r>
              <a:rPr lang="en-US" sz="2800" dirty="0"/>
              <a:t>Dr. Lane</a:t>
            </a:r>
          </a:p>
        </p:txBody>
      </p:sp>
      <p:pic>
        <p:nvPicPr>
          <p:cNvPr id="7" name="Picture 6">
            <a:extLst>
              <a:ext uri="{FF2B5EF4-FFF2-40B4-BE49-F238E27FC236}">
                <a16:creationId xmlns:a16="http://schemas.microsoft.com/office/drawing/2014/main" id="{6FE63FD7-2EE2-6456-6FC2-35039FFEAD4B}"/>
              </a:ext>
            </a:extLst>
          </p:cNvPr>
          <p:cNvPicPr>
            <a:picLocks noChangeAspect="1"/>
          </p:cNvPicPr>
          <p:nvPr/>
        </p:nvPicPr>
        <p:blipFill>
          <a:blip r:embed="rId3"/>
          <a:stretch>
            <a:fillRect/>
          </a:stretch>
        </p:blipFill>
        <p:spPr>
          <a:xfrm>
            <a:off x="5842861" y="4501596"/>
            <a:ext cx="3054168" cy="2000804"/>
          </a:xfrm>
          <a:prstGeom prst="rect">
            <a:avLst/>
          </a:prstGeom>
        </p:spPr>
      </p:pic>
      <p:pic>
        <p:nvPicPr>
          <p:cNvPr id="8" name="Picture 7">
            <a:extLst>
              <a:ext uri="{FF2B5EF4-FFF2-40B4-BE49-F238E27FC236}">
                <a16:creationId xmlns:a16="http://schemas.microsoft.com/office/drawing/2014/main" id="{A4CEC915-46DB-4C6C-6A71-A47003AA42BC}"/>
              </a:ext>
            </a:extLst>
          </p:cNvPr>
          <p:cNvPicPr>
            <a:picLocks noChangeAspect="1"/>
          </p:cNvPicPr>
          <p:nvPr/>
        </p:nvPicPr>
        <p:blipFill>
          <a:blip r:embed="rId4"/>
          <a:stretch>
            <a:fillRect/>
          </a:stretch>
        </p:blipFill>
        <p:spPr>
          <a:xfrm>
            <a:off x="157104" y="4370522"/>
            <a:ext cx="2570015" cy="2165924"/>
          </a:xfrm>
          <a:prstGeom prst="rect">
            <a:avLst/>
          </a:prstGeom>
        </p:spPr>
      </p:pic>
    </p:spTree>
    <p:extLst>
      <p:ext uri="{BB962C8B-B14F-4D97-AF65-F5344CB8AC3E}">
        <p14:creationId xmlns:p14="http://schemas.microsoft.com/office/powerpoint/2010/main" val="3472453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6F345-076B-32C0-8059-4D64C4080B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151DB-78D8-4147-D4D0-74A69B913E42}"/>
              </a:ext>
            </a:extLst>
          </p:cNvPr>
          <p:cNvSpPr>
            <a:spLocks noGrp="1"/>
          </p:cNvSpPr>
          <p:nvPr>
            <p:ph type="title"/>
          </p:nvPr>
        </p:nvSpPr>
        <p:spPr/>
        <p:txBody>
          <a:bodyPr/>
          <a:lstStyle/>
          <a:p>
            <a:r>
              <a:rPr lang="en-US" b="1" dirty="0"/>
              <a:t>guiding principles</a:t>
            </a:r>
          </a:p>
        </p:txBody>
      </p:sp>
      <p:sp>
        <p:nvSpPr>
          <p:cNvPr id="3" name="Content Placeholder 2">
            <a:extLst>
              <a:ext uri="{FF2B5EF4-FFF2-40B4-BE49-F238E27FC236}">
                <a16:creationId xmlns:a16="http://schemas.microsoft.com/office/drawing/2014/main" id="{BCC987BB-A46E-1B64-0268-AEA44A9E2363}"/>
              </a:ext>
            </a:extLst>
          </p:cNvPr>
          <p:cNvSpPr>
            <a:spLocks noGrp="1"/>
          </p:cNvSpPr>
          <p:nvPr>
            <p:ph idx="1"/>
          </p:nvPr>
        </p:nvSpPr>
        <p:spPr>
          <a:xfrm>
            <a:off x="188843" y="954157"/>
            <a:ext cx="8746435" cy="5052253"/>
          </a:xfrm>
        </p:spPr>
        <p:txBody>
          <a:bodyPr>
            <a:normAutofit/>
          </a:bodyPr>
          <a:lstStyle/>
          <a:p>
            <a:pPr marL="0" indent="0">
              <a:buNone/>
            </a:pPr>
            <a:r>
              <a:rPr lang="en-US" sz="3200" i="1" dirty="0"/>
              <a:t>Goal:</a:t>
            </a:r>
            <a:r>
              <a:rPr lang="en-US" sz="3200" dirty="0"/>
              <a:t> be a good consumer of the literature</a:t>
            </a:r>
          </a:p>
          <a:p>
            <a:pPr marL="0" indent="0">
              <a:buNone/>
            </a:pPr>
            <a:endParaRPr lang="en-US" dirty="0"/>
          </a:p>
        </p:txBody>
      </p:sp>
      <p:pic>
        <p:nvPicPr>
          <p:cNvPr id="5" name="Picture 4">
            <a:extLst>
              <a:ext uri="{FF2B5EF4-FFF2-40B4-BE49-F238E27FC236}">
                <a16:creationId xmlns:a16="http://schemas.microsoft.com/office/drawing/2014/main" id="{2E25C00B-287E-5B8E-24E6-507D389B8F7C}"/>
              </a:ext>
            </a:extLst>
          </p:cNvPr>
          <p:cNvPicPr>
            <a:picLocks noChangeAspect="1"/>
          </p:cNvPicPr>
          <p:nvPr/>
        </p:nvPicPr>
        <p:blipFill>
          <a:blip r:embed="rId2"/>
          <a:stretch>
            <a:fillRect/>
          </a:stretch>
        </p:blipFill>
        <p:spPr>
          <a:xfrm>
            <a:off x="4834497" y="2452157"/>
            <a:ext cx="3942808" cy="3054459"/>
          </a:xfrm>
          <a:prstGeom prst="rect">
            <a:avLst/>
          </a:prstGeom>
        </p:spPr>
      </p:pic>
      <p:sp>
        <p:nvSpPr>
          <p:cNvPr id="6" name="TextBox 5">
            <a:extLst>
              <a:ext uri="{FF2B5EF4-FFF2-40B4-BE49-F238E27FC236}">
                <a16:creationId xmlns:a16="http://schemas.microsoft.com/office/drawing/2014/main" id="{F29962B9-7FA1-8E45-76CA-BF1E4B829782}"/>
              </a:ext>
            </a:extLst>
          </p:cNvPr>
          <p:cNvSpPr txBox="1"/>
          <p:nvPr/>
        </p:nvSpPr>
        <p:spPr>
          <a:xfrm>
            <a:off x="6034294" y="5630387"/>
            <a:ext cx="1075744" cy="584775"/>
          </a:xfrm>
          <a:prstGeom prst="rect">
            <a:avLst/>
          </a:prstGeom>
          <a:noFill/>
        </p:spPr>
        <p:txBody>
          <a:bodyPr wrap="none" rtlCol="0">
            <a:spAutoFit/>
          </a:bodyPr>
          <a:lstStyle/>
          <a:p>
            <a:r>
              <a:rPr lang="en-US" sz="3200" b="1" dirty="0"/>
              <a:t>after</a:t>
            </a:r>
          </a:p>
        </p:txBody>
      </p:sp>
      <p:pic>
        <p:nvPicPr>
          <p:cNvPr id="7" name="Picture 6">
            <a:extLst>
              <a:ext uri="{FF2B5EF4-FFF2-40B4-BE49-F238E27FC236}">
                <a16:creationId xmlns:a16="http://schemas.microsoft.com/office/drawing/2014/main" id="{89FC55C2-74B3-9D74-8D23-57729C0F6206}"/>
              </a:ext>
            </a:extLst>
          </p:cNvPr>
          <p:cNvPicPr>
            <a:picLocks noChangeAspect="1"/>
          </p:cNvPicPr>
          <p:nvPr/>
        </p:nvPicPr>
        <p:blipFill>
          <a:blip r:embed="rId3"/>
          <a:stretch>
            <a:fillRect/>
          </a:stretch>
        </p:blipFill>
        <p:spPr>
          <a:xfrm>
            <a:off x="467075" y="2415948"/>
            <a:ext cx="4089191" cy="3090668"/>
          </a:xfrm>
          <a:prstGeom prst="rect">
            <a:avLst/>
          </a:prstGeom>
        </p:spPr>
      </p:pic>
      <p:sp>
        <p:nvSpPr>
          <p:cNvPr id="8" name="TextBox 7">
            <a:extLst>
              <a:ext uri="{FF2B5EF4-FFF2-40B4-BE49-F238E27FC236}">
                <a16:creationId xmlns:a16="http://schemas.microsoft.com/office/drawing/2014/main" id="{73332894-A44F-8493-2DFF-5B867639F5B8}"/>
              </a:ext>
            </a:extLst>
          </p:cNvPr>
          <p:cNvSpPr txBox="1"/>
          <p:nvPr/>
        </p:nvSpPr>
        <p:spPr>
          <a:xfrm>
            <a:off x="1788865" y="5611455"/>
            <a:ext cx="1398332" cy="584775"/>
          </a:xfrm>
          <a:prstGeom prst="rect">
            <a:avLst/>
          </a:prstGeom>
          <a:noFill/>
        </p:spPr>
        <p:txBody>
          <a:bodyPr wrap="none" rtlCol="0">
            <a:spAutoFit/>
          </a:bodyPr>
          <a:lstStyle/>
          <a:p>
            <a:r>
              <a:rPr lang="en-US" sz="3200" b="1" dirty="0"/>
              <a:t>before</a:t>
            </a:r>
          </a:p>
        </p:txBody>
      </p:sp>
    </p:spTree>
    <p:extLst>
      <p:ext uri="{BB962C8B-B14F-4D97-AF65-F5344CB8AC3E}">
        <p14:creationId xmlns:p14="http://schemas.microsoft.com/office/powerpoint/2010/main" val="81515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D3EE1-AA0E-8F1A-4240-641124508130}"/>
              </a:ext>
            </a:extLst>
          </p:cNvPr>
          <p:cNvSpPr>
            <a:spLocks noGrp="1"/>
          </p:cNvSpPr>
          <p:nvPr>
            <p:ph type="title"/>
          </p:nvPr>
        </p:nvSpPr>
        <p:spPr/>
        <p:txBody>
          <a:bodyPr/>
          <a:lstStyle/>
          <a:p>
            <a:r>
              <a:rPr lang="en-US" b="1" dirty="0"/>
              <a:t>guiding principles</a:t>
            </a:r>
          </a:p>
        </p:txBody>
      </p:sp>
      <p:sp>
        <p:nvSpPr>
          <p:cNvPr id="3" name="Content Placeholder 2">
            <a:extLst>
              <a:ext uri="{FF2B5EF4-FFF2-40B4-BE49-F238E27FC236}">
                <a16:creationId xmlns:a16="http://schemas.microsoft.com/office/drawing/2014/main" id="{20CAAEB6-59FF-FE4F-E14D-0DAC537FF49C}"/>
              </a:ext>
            </a:extLst>
          </p:cNvPr>
          <p:cNvSpPr>
            <a:spLocks noGrp="1"/>
          </p:cNvSpPr>
          <p:nvPr>
            <p:ph idx="1"/>
          </p:nvPr>
        </p:nvSpPr>
        <p:spPr>
          <a:xfrm>
            <a:off x="188843" y="954157"/>
            <a:ext cx="8746435" cy="5052253"/>
          </a:xfrm>
        </p:spPr>
        <p:txBody>
          <a:bodyPr>
            <a:normAutofit/>
          </a:bodyPr>
          <a:lstStyle/>
          <a:p>
            <a:pPr marL="0" indent="0">
              <a:buNone/>
            </a:pPr>
            <a:r>
              <a:rPr lang="en-US" sz="4000" dirty="0"/>
              <a:t>active learning</a:t>
            </a:r>
          </a:p>
          <a:p>
            <a:pPr marL="0" indent="0">
              <a:buNone/>
            </a:pPr>
            <a:endParaRPr lang="en-US" dirty="0"/>
          </a:p>
          <a:p>
            <a:pPr marL="0" indent="0">
              <a:buNone/>
            </a:pPr>
            <a:r>
              <a:rPr lang="en-US" dirty="0"/>
              <a:t>“Is it not pleasant to learn through constant perseverance and application?”  – </a:t>
            </a:r>
            <a:r>
              <a:rPr lang="en-US" i="1" dirty="0"/>
              <a:t>The Analects</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95939DE0-D10F-A827-5625-B060CC1EED10}"/>
              </a:ext>
            </a:extLst>
          </p:cNvPr>
          <p:cNvPicPr>
            <a:picLocks noChangeAspect="1"/>
          </p:cNvPicPr>
          <p:nvPr/>
        </p:nvPicPr>
        <p:blipFill>
          <a:blip r:embed="rId2"/>
          <a:stretch>
            <a:fillRect/>
          </a:stretch>
        </p:blipFill>
        <p:spPr>
          <a:xfrm>
            <a:off x="4572000" y="3130659"/>
            <a:ext cx="3886519" cy="3345358"/>
          </a:xfrm>
          <a:prstGeom prst="rect">
            <a:avLst/>
          </a:prstGeom>
        </p:spPr>
      </p:pic>
    </p:spTree>
    <p:extLst>
      <p:ext uri="{BB962C8B-B14F-4D97-AF65-F5344CB8AC3E}">
        <p14:creationId xmlns:p14="http://schemas.microsoft.com/office/powerpoint/2010/main" val="3576236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BCD7E-9EA2-EFAA-73CB-E0487F70A1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6DF8B-E099-A550-26A1-B94DAD2C9B61}"/>
              </a:ext>
            </a:extLst>
          </p:cNvPr>
          <p:cNvSpPr>
            <a:spLocks noGrp="1"/>
          </p:cNvSpPr>
          <p:nvPr>
            <p:ph type="title"/>
          </p:nvPr>
        </p:nvSpPr>
        <p:spPr/>
        <p:txBody>
          <a:bodyPr/>
          <a:lstStyle/>
          <a:p>
            <a:r>
              <a:rPr lang="en-US" b="1" dirty="0"/>
              <a:t>guiding principles</a:t>
            </a:r>
          </a:p>
        </p:txBody>
      </p:sp>
      <p:sp>
        <p:nvSpPr>
          <p:cNvPr id="3" name="Content Placeholder 2">
            <a:extLst>
              <a:ext uri="{FF2B5EF4-FFF2-40B4-BE49-F238E27FC236}">
                <a16:creationId xmlns:a16="http://schemas.microsoft.com/office/drawing/2014/main" id="{2A247950-EEC8-7EAF-AF02-9A4B8F3176B4}"/>
              </a:ext>
            </a:extLst>
          </p:cNvPr>
          <p:cNvSpPr>
            <a:spLocks noGrp="1"/>
          </p:cNvSpPr>
          <p:nvPr>
            <p:ph idx="1"/>
          </p:nvPr>
        </p:nvSpPr>
        <p:spPr>
          <a:xfrm>
            <a:off x="188843" y="954157"/>
            <a:ext cx="8746435" cy="5052253"/>
          </a:xfrm>
        </p:spPr>
        <p:txBody>
          <a:bodyPr>
            <a:normAutofit/>
          </a:bodyPr>
          <a:lstStyle/>
          <a:p>
            <a:pPr marL="0" indent="0">
              <a:buNone/>
            </a:pPr>
            <a:r>
              <a:rPr lang="en-US" sz="4000" dirty="0"/>
              <a:t>think!</a:t>
            </a:r>
          </a:p>
          <a:p>
            <a:pPr marL="0" indent="0">
              <a:buNone/>
            </a:pPr>
            <a:endParaRPr lang="en-US" dirty="0"/>
          </a:p>
          <a:p>
            <a:pPr marL="0" indent="0">
              <a:buNone/>
            </a:pPr>
            <a:r>
              <a:rPr lang="en-US" dirty="0"/>
              <a:t>“One repays a teacher badly if one remains nothing but a pupil” – Nietzsche</a:t>
            </a: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6F339C12-BA6F-2253-C4BB-DCF044269512}"/>
              </a:ext>
            </a:extLst>
          </p:cNvPr>
          <p:cNvPicPr>
            <a:picLocks noChangeAspect="1"/>
          </p:cNvPicPr>
          <p:nvPr/>
        </p:nvPicPr>
        <p:blipFill>
          <a:blip r:embed="rId2"/>
          <a:stretch>
            <a:fillRect/>
          </a:stretch>
        </p:blipFill>
        <p:spPr>
          <a:xfrm>
            <a:off x="5284923" y="3071539"/>
            <a:ext cx="3529646" cy="3445606"/>
          </a:xfrm>
          <a:prstGeom prst="rect">
            <a:avLst/>
          </a:prstGeom>
        </p:spPr>
      </p:pic>
    </p:spTree>
    <p:extLst>
      <p:ext uri="{BB962C8B-B14F-4D97-AF65-F5344CB8AC3E}">
        <p14:creationId xmlns:p14="http://schemas.microsoft.com/office/powerpoint/2010/main" val="552484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1F466-2C40-13AB-417A-0AFD90FEAFA0}"/>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29776A4-D0F1-AAAB-D932-6B53C3431CDD}"/>
              </a:ext>
            </a:extLst>
          </p:cNvPr>
          <p:cNvSpPr>
            <a:spLocks noGrp="1"/>
          </p:cNvSpPr>
          <p:nvPr>
            <p:ph idx="1"/>
          </p:nvPr>
        </p:nvSpPr>
        <p:spPr/>
        <p:txBody>
          <a:bodyPr/>
          <a:lstStyle/>
          <a:p>
            <a:pPr marL="514350" indent="-514350">
              <a:buAutoNum type="arabicPeriod"/>
            </a:pPr>
            <a:r>
              <a:rPr lang="en-US" dirty="0"/>
              <a:t>Is this study informative? (today)</a:t>
            </a:r>
          </a:p>
          <a:p>
            <a:pPr marL="514350" indent="-514350">
              <a:buAutoNum type="arabicPeriod"/>
            </a:pPr>
            <a:r>
              <a:rPr lang="en-US" dirty="0"/>
              <a:t>How big is the effect? (August)</a:t>
            </a:r>
          </a:p>
          <a:p>
            <a:pPr marL="514350" indent="-514350">
              <a:buAutoNum type="arabicPeriod"/>
            </a:pPr>
            <a:r>
              <a:rPr lang="en-US" dirty="0"/>
              <a:t>Other topics and applications (September)</a:t>
            </a:r>
          </a:p>
          <a:p>
            <a:pPr marL="0" indent="0">
              <a:buNone/>
            </a:pPr>
            <a:endParaRPr lang="en-US" dirty="0"/>
          </a:p>
          <a:p>
            <a:pPr marL="0" indent="0">
              <a:buNone/>
            </a:pPr>
            <a:r>
              <a:rPr lang="en-US" dirty="0"/>
              <a:t>Really two questions today:</a:t>
            </a:r>
          </a:p>
          <a:p>
            <a:pPr marL="514350" indent="-514350">
              <a:buAutoNum type="arabicPeriod"/>
            </a:pPr>
            <a:r>
              <a:rPr lang="en-US" dirty="0"/>
              <a:t>Does the paper use methods that are valid?</a:t>
            </a:r>
          </a:p>
          <a:p>
            <a:pPr marL="514350" indent="-514350">
              <a:buAutoNum type="arabicPeriod"/>
            </a:pPr>
            <a:r>
              <a:rPr lang="en-US" dirty="0"/>
              <a:t>Can I extrapolate the results from their population to people like my patient?</a:t>
            </a:r>
          </a:p>
          <a:p>
            <a:pPr marL="514350" indent="-514350">
              <a:buAutoNum type="arabicPeriod"/>
            </a:pPr>
            <a:endParaRPr lang="en-US" dirty="0"/>
          </a:p>
        </p:txBody>
      </p:sp>
    </p:spTree>
    <p:extLst>
      <p:ext uri="{BB962C8B-B14F-4D97-AF65-F5344CB8AC3E}">
        <p14:creationId xmlns:p14="http://schemas.microsoft.com/office/powerpoint/2010/main" val="2976317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5828-CC18-BC62-5B9C-F4D91692E8EF}"/>
              </a:ext>
            </a:extLst>
          </p:cNvPr>
          <p:cNvSpPr>
            <a:spLocks noGrp="1"/>
          </p:cNvSpPr>
          <p:nvPr>
            <p:ph type="title"/>
          </p:nvPr>
        </p:nvSpPr>
        <p:spPr/>
        <p:txBody>
          <a:bodyPr/>
          <a:lstStyle/>
          <a:p>
            <a:r>
              <a:rPr lang="en-US" dirty="0"/>
              <a:t>think-pair-share</a:t>
            </a:r>
          </a:p>
        </p:txBody>
      </p:sp>
      <p:sp>
        <p:nvSpPr>
          <p:cNvPr id="3" name="Content Placeholder 2">
            <a:extLst>
              <a:ext uri="{FF2B5EF4-FFF2-40B4-BE49-F238E27FC236}">
                <a16:creationId xmlns:a16="http://schemas.microsoft.com/office/drawing/2014/main" id="{51AFDA93-AFA9-8135-B4AB-25BB124A2536}"/>
              </a:ext>
            </a:extLst>
          </p:cNvPr>
          <p:cNvSpPr>
            <a:spLocks noGrp="1"/>
          </p:cNvSpPr>
          <p:nvPr>
            <p:ph idx="1"/>
          </p:nvPr>
        </p:nvSpPr>
        <p:spPr>
          <a:xfrm>
            <a:off x="188843" y="954157"/>
            <a:ext cx="8746435" cy="5473359"/>
          </a:xfrm>
        </p:spPr>
        <p:txBody>
          <a:bodyPr>
            <a:normAutofit/>
          </a:bodyPr>
          <a:lstStyle/>
          <a:p>
            <a:pPr marL="0" indent="0">
              <a:buNone/>
            </a:pPr>
            <a:r>
              <a:rPr lang="en-US" dirty="0"/>
              <a:t>from a Peds endocrine fellow’s presentation:</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b="1" dirty="0"/>
              <a:t>What does this mean?</a:t>
            </a:r>
          </a:p>
        </p:txBody>
      </p:sp>
      <p:pic>
        <p:nvPicPr>
          <p:cNvPr id="4" name="Picture 3">
            <a:extLst>
              <a:ext uri="{FF2B5EF4-FFF2-40B4-BE49-F238E27FC236}">
                <a16:creationId xmlns:a16="http://schemas.microsoft.com/office/drawing/2014/main" id="{7F458390-4756-4770-130D-F8B2B3AE3C27}"/>
              </a:ext>
            </a:extLst>
          </p:cNvPr>
          <p:cNvPicPr>
            <a:picLocks noChangeAspect="1"/>
          </p:cNvPicPr>
          <p:nvPr/>
        </p:nvPicPr>
        <p:blipFill>
          <a:blip r:embed="rId3"/>
          <a:stretch>
            <a:fillRect/>
          </a:stretch>
        </p:blipFill>
        <p:spPr>
          <a:xfrm>
            <a:off x="304975" y="1498225"/>
            <a:ext cx="6168014" cy="3064446"/>
          </a:xfrm>
          <a:prstGeom prst="rect">
            <a:avLst/>
          </a:prstGeom>
        </p:spPr>
      </p:pic>
      <p:pic>
        <p:nvPicPr>
          <p:cNvPr id="6" name="Picture 5">
            <a:extLst>
              <a:ext uri="{FF2B5EF4-FFF2-40B4-BE49-F238E27FC236}">
                <a16:creationId xmlns:a16="http://schemas.microsoft.com/office/drawing/2014/main" id="{C2BC5101-BD9D-D755-A4B4-9E4C3C20A40B}"/>
              </a:ext>
            </a:extLst>
          </p:cNvPr>
          <p:cNvPicPr>
            <a:picLocks noChangeAspect="1"/>
          </p:cNvPicPr>
          <p:nvPr/>
        </p:nvPicPr>
        <p:blipFill>
          <a:blip r:embed="rId4"/>
          <a:srcRect l="3179" r="1061"/>
          <a:stretch>
            <a:fillRect/>
          </a:stretch>
        </p:blipFill>
        <p:spPr>
          <a:xfrm>
            <a:off x="150764" y="3672334"/>
            <a:ext cx="8688261" cy="890337"/>
          </a:xfrm>
          <a:prstGeom prst="rect">
            <a:avLst/>
          </a:prstGeom>
        </p:spPr>
      </p:pic>
      <p:sp>
        <p:nvSpPr>
          <p:cNvPr id="5" name="Rectangle 4">
            <a:extLst>
              <a:ext uri="{FF2B5EF4-FFF2-40B4-BE49-F238E27FC236}">
                <a16:creationId xmlns:a16="http://schemas.microsoft.com/office/drawing/2014/main" id="{74432FDE-C04B-8C24-C867-82EEF5368484}"/>
              </a:ext>
            </a:extLst>
          </p:cNvPr>
          <p:cNvSpPr/>
          <p:nvPr/>
        </p:nvSpPr>
        <p:spPr>
          <a:xfrm>
            <a:off x="150764" y="3672333"/>
            <a:ext cx="8688261" cy="890337"/>
          </a:xfrm>
          <a:prstGeom prst="rect">
            <a:avLst/>
          </a:prstGeom>
          <a:noFill/>
          <a:ln w="666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DC5A0070-DF9A-B435-BA14-23781045EA23}"/>
              </a:ext>
            </a:extLst>
          </p:cNvPr>
          <p:cNvCxnSpPr>
            <a:cxnSpLocks/>
          </p:cNvCxnSpPr>
          <p:nvPr/>
        </p:nvCxnSpPr>
        <p:spPr>
          <a:xfrm flipH="1">
            <a:off x="150764" y="3332748"/>
            <a:ext cx="154211" cy="339585"/>
          </a:xfrm>
          <a:prstGeom prst="line">
            <a:avLst/>
          </a:prstGeom>
          <a:ln w="34925"/>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0C7BC022-F33B-C3FA-E2C3-30634B781506}"/>
              </a:ext>
            </a:extLst>
          </p:cNvPr>
          <p:cNvCxnSpPr/>
          <p:nvPr/>
        </p:nvCxnSpPr>
        <p:spPr>
          <a:xfrm>
            <a:off x="6364705" y="3320716"/>
            <a:ext cx="2474320" cy="351617"/>
          </a:xfrm>
          <a:prstGeom prst="line">
            <a:avLst/>
          </a:prstGeom>
          <a:ln w="34925"/>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F0447ED-9D54-8410-EBE4-448FFB10EB52}"/>
              </a:ext>
            </a:extLst>
          </p:cNvPr>
          <p:cNvCxnSpPr/>
          <p:nvPr/>
        </p:nvCxnSpPr>
        <p:spPr>
          <a:xfrm>
            <a:off x="304975" y="3320716"/>
            <a:ext cx="6059730" cy="0"/>
          </a:xfrm>
          <a:prstGeom prst="line">
            <a:avLst/>
          </a:prstGeom>
          <a:ln w="31750"/>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EDF8E549-1E85-B003-7696-E3EC9B7ED683}"/>
              </a:ext>
            </a:extLst>
          </p:cNvPr>
          <p:cNvSpPr txBox="1"/>
          <p:nvPr/>
        </p:nvSpPr>
        <p:spPr>
          <a:xfrm>
            <a:off x="0" y="6439547"/>
            <a:ext cx="5379179" cy="369332"/>
          </a:xfrm>
          <a:prstGeom prst="rect">
            <a:avLst/>
          </a:prstGeom>
          <a:noFill/>
        </p:spPr>
        <p:txBody>
          <a:bodyPr wrap="square" rtlCol="0">
            <a:spAutoFit/>
          </a:bodyPr>
          <a:lstStyle/>
          <a:p>
            <a:r>
              <a:rPr lang="en-US" dirty="0"/>
              <a:t>NTIS = euthyroid sick syndrome, welcome to endo</a:t>
            </a:r>
          </a:p>
        </p:txBody>
      </p:sp>
    </p:spTree>
    <p:extLst>
      <p:ext uri="{BB962C8B-B14F-4D97-AF65-F5344CB8AC3E}">
        <p14:creationId xmlns:p14="http://schemas.microsoft.com/office/powerpoint/2010/main" val="3505264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B6A84-5A6E-AAAE-8FD6-E1FE1FBA8CE3}"/>
              </a:ext>
            </a:extLst>
          </p:cNvPr>
          <p:cNvSpPr>
            <a:spLocks noGrp="1"/>
          </p:cNvSpPr>
          <p:nvPr>
            <p:ph type="title"/>
          </p:nvPr>
        </p:nvSpPr>
        <p:spPr/>
        <p:txBody>
          <a:bodyPr/>
          <a:lstStyle/>
          <a:p>
            <a:r>
              <a:rPr lang="en-US" dirty="0"/>
              <a:t>Counterfactual notion of causality</a:t>
            </a:r>
          </a:p>
        </p:txBody>
      </p:sp>
      <p:sp>
        <p:nvSpPr>
          <p:cNvPr id="3" name="Content Placeholder 2">
            <a:extLst>
              <a:ext uri="{FF2B5EF4-FFF2-40B4-BE49-F238E27FC236}">
                <a16:creationId xmlns:a16="http://schemas.microsoft.com/office/drawing/2014/main" id="{C2582636-594A-CDF0-4873-06EA86001073}"/>
              </a:ext>
            </a:extLst>
          </p:cNvPr>
          <p:cNvSpPr>
            <a:spLocks noGrp="1"/>
          </p:cNvSpPr>
          <p:nvPr>
            <p:ph idx="1"/>
          </p:nvPr>
        </p:nvSpPr>
        <p:spPr>
          <a:xfrm>
            <a:off x="208722" y="954157"/>
            <a:ext cx="8746435" cy="5052253"/>
          </a:xfrm>
        </p:spPr>
        <p:txBody>
          <a:bodyPr/>
          <a:lstStyle/>
          <a:p>
            <a:pPr marL="0" indent="0">
              <a:buNone/>
            </a:pPr>
            <a:r>
              <a:rPr lang="en-US" dirty="0"/>
              <a:t>aka “But for” causation</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7" name="Graphic 6">
            <a:extLst>
              <a:ext uri="{FF2B5EF4-FFF2-40B4-BE49-F238E27FC236}">
                <a16:creationId xmlns:a16="http://schemas.microsoft.com/office/drawing/2014/main" id="{216D5D44-FC6D-02E7-739D-74DF417DD3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28625" y="1418263"/>
            <a:ext cx="8306628" cy="4485580"/>
          </a:xfrm>
          <a:prstGeom prst="rect">
            <a:avLst/>
          </a:prstGeom>
        </p:spPr>
      </p:pic>
    </p:spTree>
    <p:extLst>
      <p:ext uri="{BB962C8B-B14F-4D97-AF65-F5344CB8AC3E}">
        <p14:creationId xmlns:p14="http://schemas.microsoft.com/office/powerpoint/2010/main" val="1850292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30A84-DB9E-F3AF-EFD1-86FBD4633140}"/>
              </a:ext>
            </a:extLst>
          </p:cNvPr>
          <p:cNvSpPr>
            <a:spLocks noGrp="1"/>
          </p:cNvSpPr>
          <p:nvPr>
            <p:ph type="title"/>
          </p:nvPr>
        </p:nvSpPr>
        <p:spPr>
          <a:xfrm>
            <a:off x="217112" y="260511"/>
            <a:ext cx="8326507" cy="549277"/>
          </a:xfrm>
        </p:spPr>
        <p:txBody>
          <a:bodyPr>
            <a:normAutofit fontScale="90000"/>
          </a:bodyPr>
          <a:lstStyle/>
          <a:p>
            <a:r>
              <a:rPr lang="en-US" dirty="0"/>
              <a:t>Bad counterfactuals / “controls”</a:t>
            </a:r>
          </a:p>
        </p:txBody>
      </p:sp>
      <p:sp>
        <p:nvSpPr>
          <p:cNvPr id="3" name="Content Placeholder 2">
            <a:extLst>
              <a:ext uri="{FF2B5EF4-FFF2-40B4-BE49-F238E27FC236}">
                <a16:creationId xmlns:a16="http://schemas.microsoft.com/office/drawing/2014/main" id="{6FF21C96-EF1B-7107-9D0D-C2C605A27F57}"/>
              </a:ext>
            </a:extLst>
          </p:cNvPr>
          <p:cNvSpPr>
            <a:spLocks noGrp="1"/>
          </p:cNvSpPr>
          <p:nvPr>
            <p:ph idx="1"/>
          </p:nvPr>
        </p:nvSpPr>
        <p:spPr/>
        <p:txBody>
          <a:bodyPr>
            <a:normAutofit/>
          </a:bodyPr>
          <a:lstStyle/>
          <a:p>
            <a:pPr marL="0" indent="0">
              <a:buNone/>
            </a:pPr>
            <a:r>
              <a:rPr lang="en-US" dirty="0"/>
              <a:t>Most of the literature on treatments does some variation on this theme: </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What’s the problem with this argument? </a:t>
            </a:r>
          </a:p>
          <a:p>
            <a:pPr marL="0" indent="0">
              <a:buNone/>
            </a:pPr>
            <a:r>
              <a:rPr lang="en-US" sz="2000" dirty="0"/>
              <a:t>(Try to frame it in terms of our notion of causality.)</a:t>
            </a:r>
          </a:p>
        </p:txBody>
      </p:sp>
      <p:pic>
        <p:nvPicPr>
          <p:cNvPr id="5" name="Graphic 4">
            <a:extLst>
              <a:ext uri="{FF2B5EF4-FFF2-40B4-BE49-F238E27FC236}">
                <a16:creationId xmlns:a16="http://schemas.microsoft.com/office/drawing/2014/main" id="{19DBF58D-2440-A752-DB97-53B405E705DD}"/>
              </a:ext>
            </a:extLst>
          </p:cNvPr>
          <p:cNvPicPr>
            <a:picLocks noChangeAspect="1"/>
          </p:cNvPicPr>
          <p:nvPr/>
        </p:nvPicPr>
        <p:blipFill>
          <a:blip>
            <a:extLst>
              <a:ext uri="{96DAC541-7B7A-43D3-8B79-37D633B846F1}">
                <asvg:svgBlip xmlns:asvg="http://schemas.microsoft.com/office/drawing/2016/SVG/main" r:embed="rId3"/>
              </a:ext>
            </a:extLst>
          </a:blip>
          <a:srcRect b="20397"/>
          <a:stretch>
            <a:fillRect/>
          </a:stretch>
        </p:blipFill>
        <p:spPr>
          <a:xfrm>
            <a:off x="217112" y="2021975"/>
            <a:ext cx="8754824" cy="2240059"/>
          </a:xfrm>
          <a:prstGeom prst="rect">
            <a:avLst/>
          </a:prstGeom>
        </p:spPr>
      </p:pic>
    </p:spTree>
    <p:extLst>
      <p:ext uri="{BB962C8B-B14F-4D97-AF65-F5344CB8AC3E}">
        <p14:creationId xmlns:p14="http://schemas.microsoft.com/office/powerpoint/2010/main" val="1750722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8D61-EAD2-A24B-8BC1-0778AE4C74F4}"/>
              </a:ext>
            </a:extLst>
          </p:cNvPr>
          <p:cNvSpPr>
            <a:spLocks noGrp="1"/>
          </p:cNvSpPr>
          <p:nvPr>
            <p:ph type="title"/>
          </p:nvPr>
        </p:nvSpPr>
        <p:spPr/>
        <p:txBody>
          <a:bodyPr/>
          <a:lstStyle/>
          <a:p>
            <a:r>
              <a:rPr lang="en-US" dirty="0"/>
              <a:t>Observational studies</a:t>
            </a:r>
          </a:p>
        </p:txBody>
      </p:sp>
      <p:sp>
        <p:nvSpPr>
          <p:cNvPr id="3" name="Content Placeholder 2">
            <a:extLst>
              <a:ext uri="{FF2B5EF4-FFF2-40B4-BE49-F238E27FC236}">
                <a16:creationId xmlns:a16="http://schemas.microsoft.com/office/drawing/2014/main" id="{794B9F98-B885-010C-CB25-7B547E7618E5}"/>
              </a:ext>
            </a:extLst>
          </p:cNvPr>
          <p:cNvSpPr>
            <a:spLocks noGrp="1"/>
          </p:cNvSpPr>
          <p:nvPr>
            <p:ph idx="1"/>
          </p:nvPr>
        </p:nvSpPr>
        <p:spPr>
          <a:xfrm>
            <a:off x="198782" y="803050"/>
            <a:ext cx="8746435" cy="5052253"/>
          </a:xfrm>
        </p:spPr>
        <p:txBody>
          <a:bodyPr/>
          <a:lstStyle/>
          <a:p>
            <a:pPr marL="0" indent="0">
              <a:buNone/>
            </a:pPr>
            <a:r>
              <a:rPr lang="en-US" dirty="0"/>
              <a:t>Pretty much all boil down to constructing some kind of plausible counterfactual.</a:t>
            </a:r>
          </a:p>
          <a:p>
            <a:pPr marL="0" indent="0">
              <a:buNone/>
            </a:pPr>
            <a:endParaRPr lang="en-US" dirty="0"/>
          </a:p>
          <a:p>
            <a:pPr marL="0" indent="0">
              <a:buNone/>
            </a:pPr>
            <a:r>
              <a:rPr lang="en-US" b="1" dirty="0"/>
              <a:t>Example:</a:t>
            </a:r>
            <a:r>
              <a:rPr lang="en-US" dirty="0"/>
              <a:t> Twin studies. Compare group who went to college vs their identical twins who didn’t. Track health to see if education impacts health.</a:t>
            </a:r>
          </a:p>
          <a:p>
            <a:pPr marL="0" indent="0">
              <a:buNone/>
            </a:pPr>
            <a:endParaRPr lang="en-US" dirty="0"/>
          </a:p>
          <a:p>
            <a:pPr marL="0" indent="0">
              <a:buNone/>
            </a:pPr>
            <a:r>
              <a:rPr lang="en-US" dirty="0"/>
              <a:t>What do you think?</a:t>
            </a:r>
          </a:p>
        </p:txBody>
      </p:sp>
      <p:pic>
        <p:nvPicPr>
          <p:cNvPr id="5" name="Picture 4" descr="Pair and pause for deeper conversations">
            <a:extLst>
              <a:ext uri="{FF2B5EF4-FFF2-40B4-BE49-F238E27FC236}">
                <a16:creationId xmlns:a16="http://schemas.microsoft.com/office/drawing/2014/main" id="{12A2A069-E6EA-F7BA-8393-9B265DDEB6CA}"/>
              </a:ext>
            </a:extLst>
          </p:cNvPr>
          <p:cNvPicPr>
            <a:picLocks noChangeAspect="1"/>
          </p:cNvPicPr>
          <p:nvPr/>
        </p:nvPicPr>
        <p:blipFill>
          <a:blip r:embed="rId3"/>
          <a:stretch>
            <a:fillRect/>
          </a:stretch>
        </p:blipFill>
        <p:spPr>
          <a:xfrm>
            <a:off x="3461430" y="4045057"/>
            <a:ext cx="5222678" cy="2018653"/>
          </a:xfrm>
          <a:prstGeom prst="rect">
            <a:avLst/>
          </a:prstGeom>
        </p:spPr>
      </p:pic>
    </p:spTree>
    <p:extLst>
      <p:ext uri="{BB962C8B-B14F-4D97-AF65-F5344CB8AC3E}">
        <p14:creationId xmlns:p14="http://schemas.microsoft.com/office/powerpoint/2010/main" val="429971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E3E49-2789-E9E0-154D-F20A8DBC6EED}"/>
              </a:ext>
            </a:extLst>
          </p:cNvPr>
          <p:cNvSpPr>
            <a:spLocks noGrp="1"/>
          </p:cNvSpPr>
          <p:nvPr>
            <p:ph type="title"/>
          </p:nvPr>
        </p:nvSpPr>
        <p:spPr>
          <a:xfrm>
            <a:off x="188842" y="136524"/>
            <a:ext cx="8746434" cy="817633"/>
          </a:xfrm>
        </p:spPr>
        <p:txBody>
          <a:bodyPr>
            <a:normAutofit fontScale="90000"/>
          </a:bodyPr>
          <a:lstStyle/>
          <a:p>
            <a:r>
              <a:rPr lang="en-US" dirty="0"/>
              <a:t>the problem with observational studies</a:t>
            </a:r>
          </a:p>
        </p:txBody>
      </p:sp>
      <p:sp>
        <p:nvSpPr>
          <p:cNvPr id="3" name="Content Placeholder 2">
            <a:extLst>
              <a:ext uri="{FF2B5EF4-FFF2-40B4-BE49-F238E27FC236}">
                <a16:creationId xmlns:a16="http://schemas.microsoft.com/office/drawing/2014/main" id="{5B60C6B0-6EB9-CBCC-171C-ED99E684A2C8}"/>
              </a:ext>
            </a:extLst>
          </p:cNvPr>
          <p:cNvSpPr>
            <a:spLocks noGrp="1"/>
          </p:cNvSpPr>
          <p:nvPr>
            <p:ph idx="1"/>
          </p:nvPr>
        </p:nvSpPr>
        <p:spPr/>
        <p:txBody>
          <a:bodyPr>
            <a:normAutofit/>
          </a:bodyPr>
          <a:lstStyle/>
          <a:p>
            <a:pPr marL="0" indent="0">
              <a:buNone/>
            </a:pPr>
            <a:r>
              <a:rPr lang="en-US" sz="4000" dirty="0"/>
              <a:t> People </a:t>
            </a:r>
            <a:r>
              <a:rPr lang="en-US" sz="4000" i="1" dirty="0"/>
              <a:t>choose</a:t>
            </a:r>
            <a:r>
              <a:rPr lang="en-US" sz="4000" dirty="0"/>
              <a:t> to get treatments</a:t>
            </a:r>
          </a:p>
          <a:p>
            <a:pPr marL="457200" lvl="1" indent="0">
              <a:buNone/>
            </a:pPr>
            <a:r>
              <a:rPr lang="en-US" sz="3600" dirty="0"/>
              <a:t> </a:t>
            </a:r>
            <a:r>
              <a:rPr lang="en-US" dirty="0"/>
              <a:t>➔ </a:t>
            </a:r>
            <a:r>
              <a:rPr lang="en-US" sz="3600" dirty="0"/>
              <a:t>choices happen for reasons</a:t>
            </a:r>
          </a:p>
          <a:p>
            <a:pPr marL="914400" lvl="2" indent="0">
              <a:buNone/>
            </a:pPr>
            <a:r>
              <a:rPr lang="en-US" sz="2400" dirty="0"/>
              <a:t>➔</a:t>
            </a:r>
            <a:r>
              <a:rPr lang="en-US" sz="3200" dirty="0"/>
              <a:t> </a:t>
            </a:r>
            <a:r>
              <a:rPr lang="en-US" sz="2800" dirty="0"/>
              <a:t>these reasons are almost always a more   plausible explanation for the group differences</a:t>
            </a:r>
            <a:endParaRPr lang="en-US" sz="3200" dirty="0"/>
          </a:p>
        </p:txBody>
      </p:sp>
      <p:sp>
        <p:nvSpPr>
          <p:cNvPr id="5" name="TextBox 4">
            <a:extLst>
              <a:ext uri="{FF2B5EF4-FFF2-40B4-BE49-F238E27FC236}">
                <a16:creationId xmlns:a16="http://schemas.microsoft.com/office/drawing/2014/main" id="{9FE80A84-D413-30CD-6623-6EDBE2FB223D}"/>
              </a:ext>
            </a:extLst>
          </p:cNvPr>
          <p:cNvSpPr txBox="1"/>
          <p:nvPr/>
        </p:nvSpPr>
        <p:spPr>
          <a:xfrm>
            <a:off x="188843" y="5798146"/>
            <a:ext cx="4383158" cy="923330"/>
          </a:xfrm>
          <a:prstGeom prst="rect">
            <a:avLst/>
          </a:prstGeom>
          <a:noFill/>
        </p:spPr>
        <p:txBody>
          <a:bodyPr wrap="square" rtlCol="0">
            <a:spAutoFit/>
          </a:bodyPr>
          <a:lstStyle/>
          <a:p>
            <a:r>
              <a:rPr lang="en-US" dirty="0"/>
              <a:t>There are some clever, maybe convincing types of observational study designs that are beyond our scope.</a:t>
            </a:r>
          </a:p>
        </p:txBody>
      </p:sp>
      <p:pic>
        <p:nvPicPr>
          <p:cNvPr id="6" name="Picture 5" descr="The Road Not Taken by Robert Frost and the Courage to Decide">
            <a:extLst>
              <a:ext uri="{FF2B5EF4-FFF2-40B4-BE49-F238E27FC236}">
                <a16:creationId xmlns:a16="http://schemas.microsoft.com/office/drawing/2014/main" id="{BEB85586-8091-45C3-F0C8-B86D1646985C}"/>
              </a:ext>
            </a:extLst>
          </p:cNvPr>
          <p:cNvPicPr>
            <a:picLocks noChangeAspect="1"/>
          </p:cNvPicPr>
          <p:nvPr/>
        </p:nvPicPr>
        <p:blipFill>
          <a:blip r:embed="rId2"/>
          <a:stretch>
            <a:fillRect/>
          </a:stretch>
        </p:blipFill>
        <p:spPr>
          <a:xfrm>
            <a:off x="2773819" y="3429000"/>
            <a:ext cx="3596361" cy="2172299"/>
          </a:xfrm>
          <a:prstGeom prst="rect">
            <a:avLst/>
          </a:prstGeom>
        </p:spPr>
      </p:pic>
    </p:spTree>
    <p:extLst>
      <p:ext uri="{BB962C8B-B14F-4D97-AF65-F5344CB8AC3E}">
        <p14:creationId xmlns:p14="http://schemas.microsoft.com/office/powerpoint/2010/main" val="4274068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4FB17-EDF3-8AEE-495B-B94910029D1A}"/>
              </a:ext>
            </a:extLst>
          </p:cNvPr>
          <p:cNvSpPr>
            <a:spLocks noGrp="1"/>
          </p:cNvSpPr>
          <p:nvPr>
            <p:ph type="title"/>
          </p:nvPr>
        </p:nvSpPr>
        <p:spPr/>
        <p:txBody>
          <a:bodyPr/>
          <a:lstStyle/>
          <a:p>
            <a:r>
              <a:rPr lang="en-US" dirty="0"/>
              <a:t>randomization</a:t>
            </a:r>
          </a:p>
        </p:txBody>
      </p:sp>
      <p:sp>
        <p:nvSpPr>
          <p:cNvPr id="3" name="Content Placeholder 2">
            <a:extLst>
              <a:ext uri="{FF2B5EF4-FFF2-40B4-BE49-F238E27FC236}">
                <a16:creationId xmlns:a16="http://schemas.microsoft.com/office/drawing/2014/main" id="{B69312DB-ED31-ED60-111E-1B2487A7BC11}"/>
              </a:ext>
            </a:extLst>
          </p:cNvPr>
          <p:cNvSpPr>
            <a:spLocks noGrp="1"/>
          </p:cNvSpPr>
          <p:nvPr>
            <p:ph idx="1"/>
          </p:nvPr>
        </p:nvSpPr>
        <p:spPr>
          <a:xfrm>
            <a:off x="208722" y="954157"/>
            <a:ext cx="8746435" cy="5052253"/>
          </a:xfrm>
        </p:spPr>
        <p:txBody>
          <a:bodyPr/>
          <a:lstStyle/>
          <a:p>
            <a:pPr marL="0" indent="0">
              <a:buNone/>
            </a:pPr>
            <a:r>
              <a:rPr lang="en-US" dirty="0"/>
              <a:t>Randomization lets you </a:t>
            </a:r>
            <a:r>
              <a:rPr lang="en-US" i="1" dirty="0"/>
              <a:t>create</a:t>
            </a:r>
            <a:r>
              <a:rPr lang="en-US" dirty="0"/>
              <a:t> a good counterfactual</a:t>
            </a:r>
          </a:p>
          <a:p>
            <a:pPr marL="0" indent="0">
              <a:buNone/>
            </a:pPr>
            <a:endParaRPr lang="en-US" dirty="0"/>
          </a:p>
          <a:p>
            <a:pPr marL="0" indent="0">
              <a:buNone/>
            </a:pPr>
            <a:r>
              <a:rPr lang="en-US" dirty="0"/>
              <a:t>If treatment is allocated randomly then</a:t>
            </a:r>
          </a:p>
          <a:p>
            <a:pPr marL="0" indent="0">
              <a:buNone/>
            </a:pPr>
            <a:r>
              <a:rPr lang="en-US" dirty="0"/>
              <a:t>no confounder differs between the groups (</a:t>
            </a:r>
            <a:r>
              <a:rPr lang="en-US" i="1" dirty="0"/>
              <a:t>on average</a:t>
            </a:r>
            <a:r>
              <a:rPr lang="en-US" dirty="0"/>
              <a:t>)</a:t>
            </a:r>
          </a:p>
          <a:p>
            <a:pPr marL="0" indent="0">
              <a:buNone/>
            </a:pPr>
            <a:r>
              <a:rPr lang="en-US" dirty="0"/>
              <a:t>	= </a:t>
            </a:r>
            <a:r>
              <a:rPr lang="en-US" b="1" dirty="0"/>
              <a:t>prognostic balance</a:t>
            </a:r>
          </a:p>
        </p:txBody>
      </p:sp>
      <p:pic>
        <p:nvPicPr>
          <p:cNvPr id="4" name="Picture 3" descr="balance - Wiktionary, the free dictionary">
            <a:extLst>
              <a:ext uri="{FF2B5EF4-FFF2-40B4-BE49-F238E27FC236}">
                <a16:creationId xmlns:a16="http://schemas.microsoft.com/office/drawing/2014/main" id="{248959CB-8704-E9EE-4801-25A996A27504}"/>
              </a:ext>
            </a:extLst>
          </p:cNvPr>
          <p:cNvPicPr>
            <a:picLocks noChangeAspect="1"/>
          </p:cNvPicPr>
          <p:nvPr/>
        </p:nvPicPr>
        <p:blipFill>
          <a:blip r:embed="rId2"/>
          <a:stretch>
            <a:fillRect/>
          </a:stretch>
        </p:blipFill>
        <p:spPr>
          <a:xfrm>
            <a:off x="2498493" y="3429000"/>
            <a:ext cx="3390863" cy="2902579"/>
          </a:xfrm>
          <a:prstGeom prst="rect">
            <a:avLst/>
          </a:prstGeom>
        </p:spPr>
      </p:pic>
      <p:sp>
        <p:nvSpPr>
          <p:cNvPr id="6" name="TextBox 5">
            <a:extLst>
              <a:ext uri="{FF2B5EF4-FFF2-40B4-BE49-F238E27FC236}">
                <a16:creationId xmlns:a16="http://schemas.microsoft.com/office/drawing/2014/main" id="{3AB53CDA-90BE-A2C5-E9B0-4612D4637EE6}"/>
              </a:ext>
            </a:extLst>
          </p:cNvPr>
          <p:cNvSpPr txBox="1"/>
          <p:nvPr/>
        </p:nvSpPr>
        <p:spPr>
          <a:xfrm>
            <a:off x="4711485" y="4526346"/>
            <a:ext cx="1177871" cy="707886"/>
          </a:xfrm>
          <a:prstGeom prst="rect">
            <a:avLst/>
          </a:prstGeom>
          <a:noFill/>
        </p:spPr>
        <p:txBody>
          <a:bodyPr wrap="square" rtlCol="0">
            <a:spAutoFit/>
          </a:bodyPr>
          <a:lstStyle/>
          <a:p>
            <a:r>
              <a:rPr lang="en-US" sz="2000" dirty="0"/>
              <a:t>control </a:t>
            </a:r>
          </a:p>
          <a:p>
            <a:r>
              <a:rPr lang="en-US" sz="2000" dirty="0"/>
              <a:t>group</a:t>
            </a:r>
          </a:p>
        </p:txBody>
      </p:sp>
      <p:sp>
        <p:nvSpPr>
          <p:cNvPr id="7" name="TextBox 6">
            <a:extLst>
              <a:ext uri="{FF2B5EF4-FFF2-40B4-BE49-F238E27FC236}">
                <a16:creationId xmlns:a16="http://schemas.microsoft.com/office/drawing/2014/main" id="{A2A2DF79-EB7C-1AD2-061E-9622287B6C41}"/>
              </a:ext>
            </a:extLst>
          </p:cNvPr>
          <p:cNvSpPr txBox="1"/>
          <p:nvPr/>
        </p:nvSpPr>
        <p:spPr>
          <a:xfrm>
            <a:off x="2677941" y="4619336"/>
            <a:ext cx="1367117" cy="707886"/>
          </a:xfrm>
          <a:prstGeom prst="rect">
            <a:avLst/>
          </a:prstGeom>
          <a:noFill/>
        </p:spPr>
        <p:txBody>
          <a:bodyPr wrap="square" rtlCol="0">
            <a:spAutoFit/>
          </a:bodyPr>
          <a:lstStyle/>
          <a:p>
            <a:r>
              <a:rPr lang="en-US" sz="2000" dirty="0"/>
              <a:t>treatment </a:t>
            </a:r>
          </a:p>
          <a:p>
            <a:r>
              <a:rPr lang="en-US" sz="2000" dirty="0"/>
              <a:t>group</a:t>
            </a:r>
          </a:p>
        </p:txBody>
      </p:sp>
    </p:spTree>
    <p:extLst>
      <p:ext uri="{BB962C8B-B14F-4D97-AF65-F5344CB8AC3E}">
        <p14:creationId xmlns:p14="http://schemas.microsoft.com/office/powerpoint/2010/main" val="837533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13B6A-C759-AB7B-E4B3-DC1BA5E15BF8}"/>
              </a:ext>
            </a:extLst>
          </p:cNvPr>
          <p:cNvSpPr>
            <a:spLocks noGrp="1"/>
          </p:cNvSpPr>
          <p:nvPr>
            <p:ph type="title"/>
          </p:nvPr>
        </p:nvSpPr>
        <p:spPr/>
        <p:txBody>
          <a:bodyPr/>
          <a:lstStyle/>
          <a:p>
            <a:r>
              <a:rPr lang="en-US" dirty="0"/>
              <a:t>“Table 1”</a:t>
            </a:r>
          </a:p>
        </p:txBody>
      </p:sp>
      <p:sp>
        <p:nvSpPr>
          <p:cNvPr id="3" name="Content Placeholder 2">
            <a:extLst>
              <a:ext uri="{FF2B5EF4-FFF2-40B4-BE49-F238E27FC236}">
                <a16:creationId xmlns:a16="http://schemas.microsoft.com/office/drawing/2014/main" id="{3F5A91B8-1284-D3D6-C61A-A0641BEBCC0A}"/>
              </a:ext>
            </a:extLst>
          </p:cNvPr>
          <p:cNvSpPr>
            <a:spLocks noGrp="1"/>
          </p:cNvSpPr>
          <p:nvPr>
            <p:ph idx="1"/>
          </p:nvPr>
        </p:nvSpPr>
        <p:spPr>
          <a:xfrm>
            <a:off x="188843" y="954157"/>
            <a:ext cx="8746435" cy="5052253"/>
          </a:xfrm>
        </p:spPr>
        <p:txBody>
          <a:bodyPr/>
          <a:lstStyle/>
          <a:p>
            <a:pPr marL="0" indent="0">
              <a:buNone/>
            </a:pPr>
            <a:r>
              <a:rPr lang="en-US" dirty="0"/>
              <a:t>Every randomized trial has a table one to illustrate prognostic balance. Let’s look at one.</a:t>
            </a:r>
          </a:p>
        </p:txBody>
      </p:sp>
      <p:pic>
        <p:nvPicPr>
          <p:cNvPr id="4" name="Picture 3">
            <a:extLst>
              <a:ext uri="{FF2B5EF4-FFF2-40B4-BE49-F238E27FC236}">
                <a16:creationId xmlns:a16="http://schemas.microsoft.com/office/drawing/2014/main" id="{E78780E2-1BB8-79CD-E6CD-3A91CF94A547}"/>
              </a:ext>
            </a:extLst>
          </p:cNvPr>
          <p:cNvPicPr>
            <a:picLocks noChangeAspect="1"/>
          </p:cNvPicPr>
          <p:nvPr/>
        </p:nvPicPr>
        <p:blipFill>
          <a:blip r:embed="rId3"/>
          <a:stretch>
            <a:fillRect/>
          </a:stretch>
        </p:blipFill>
        <p:spPr>
          <a:xfrm>
            <a:off x="1285671" y="2122071"/>
            <a:ext cx="6290507" cy="4376005"/>
          </a:xfrm>
          <a:prstGeom prst="rect">
            <a:avLst/>
          </a:prstGeom>
        </p:spPr>
      </p:pic>
      <p:pic>
        <p:nvPicPr>
          <p:cNvPr id="8" name="Picture 7">
            <a:extLst>
              <a:ext uri="{FF2B5EF4-FFF2-40B4-BE49-F238E27FC236}">
                <a16:creationId xmlns:a16="http://schemas.microsoft.com/office/drawing/2014/main" id="{D611733A-0BE1-6F50-2B98-C3C14EADB425}"/>
              </a:ext>
            </a:extLst>
          </p:cNvPr>
          <p:cNvPicPr>
            <a:picLocks noChangeAspect="1"/>
          </p:cNvPicPr>
          <p:nvPr/>
        </p:nvPicPr>
        <p:blipFill>
          <a:blip r:embed="rId4"/>
          <a:stretch>
            <a:fillRect/>
          </a:stretch>
        </p:blipFill>
        <p:spPr>
          <a:xfrm>
            <a:off x="6494381" y="3220395"/>
            <a:ext cx="1120707" cy="1730214"/>
          </a:xfrm>
          <a:prstGeom prst="rect">
            <a:avLst/>
          </a:prstGeom>
        </p:spPr>
      </p:pic>
      <p:pic>
        <p:nvPicPr>
          <p:cNvPr id="9" name="Picture 8">
            <a:extLst>
              <a:ext uri="{FF2B5EF4-FFF2-40B4-BE49-F238E27FC236}">
                <a16:creationId xmlns:a16="http://schemas.microsoft.com/office/drawing/2014/main" id="{E7472A69-1459-40FC-0ACB-989013D64D03}"/>
              </a:ext>
            </a:extLst>
          </p:cNvPr>
          <p:cNvPicPr>
            <a:picLocks noChangeAspect="1"/>
          </p:cNvPicPr>
          <p:nvPr/>
        </p:nvPicPr>
        <p:blipFill>
          <a:blip r:embed="rId5"/>
          <a:stretch>
            <a:fillRect/>
          </a:stretch>
        </p:blipFill>
        <p:spPr>
          <a:xfrm>
            <a:off x="6604818" y="4858649"/>
            <a:ext cx="1010270" cy="381234"/>
          </a:xfrm>
          <a:prstGeom prst="rect">
            <a:avLst/>
          </a:prstGeom>
        </p:spPr>
      </p:pic>
      <p:pic>
        <p:nvPicPr>
          <p:cNvPr id="10" name="Picture 9">
            <a:extLst>
              <a:ext uri="{FF2B5EF4-FFF2-40B4-BE49-F238E27FC236}">
                <a16:creationId xmlns:a16="http://schemas.microsoft.com/office/drawing/2014/main" id="{7667A8DD-C890-B30D-1616-EDDCC78002D9}"/>
              </a:ext>
            </a:extLst>
          </p:cNvPr>
          <p:cNvPicPr>
            <a:picLocks noChangeAspect="1"/>
          </p:cNvPicPr>
          <p:nvPr/>
        </p:nvPicPr>
        <p:blipFill>
          <a:blip r:embed="rId6"/>
          <a:stretch>
            <a:fillRect/>
          </a:stretch>
        </p:blipFill>
        <p:spPr>
          <a:xfrm>
            <a:off x="6604818" y="5731212"/>
            <a:ext cx="1120706" cy="867643"/>
          </a:xfrm>
          <a:prstGeom prst="rect">
            <a:avLst/>
          </a:prstGeom>
        </p:spPr>
      </p:pic>
      <p:sp>
        <p:nvSpPr>
          <p:cNvPr id="11" name="TextBox 10">
            <a:extLst>
              <a:ext uri="{FF2B5EF4-FFF2-40B4-BE49-F238E27FC236}">
                <a16:creationId xmlns:a16="http://schemas.microsoft.com/office/drawing/2014/main" id="{A1EDFCFA-A4F2-D387-88DE-23DE786EE0B1}"/>
              </a:ext>
            </a:extLst>
          </p:cNvPr>
          <p:cNvSpPr txBox="1"/>
          <p:nvPr/>
        </p:nvSpPr>
        <p:spPr>
          <a:xfrm>
            <a:off x="39840" y="6454711"/>
            <a:ext cx="1228221" cy="307777"/>
          </a:xfrm>
          <a:prstGeom prst="rect">
            <a:avLst/>
          </a:prstGeom>
          <a:noFill/>
        </p:spPr>
        <p:txBody>
          <a:bodyPr wrap="none" rtlCol="0">
            <a:spAutoFit/>
          </a:bodyPr>
          <a:lstStyle/>
          <a:p>
            <a:r>
              <a:rPr lang="en-US" sz="1400" i="1" dirty="0"/>
              <a:t>Source:</a:t>
            </a:r>
            <a:r>
              <a:rPr lang="en-US" sz="1400" dirty="0"/>
              <a:t> TADS</a:t>
            </a:r>
          </a:p>
        </p:txBody>
      </p:sp>
    </p:spTree>
    <p:extLst>
      <p:ext uri="{BB962C8B-B14F-4D97-AF65-F5344CB8AC3E}">
        <p14:creationId xmlns:p14="http://schemas.microsoft.com/office/powerpoint/2010/main" val="421921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xit" presetSubtype="0" fill="hold" nodeType="clickEffect">
                                  <p:stCondLst>
                                    <p:cond delay="0"/>
                                  </p:stCondLst>
                                  <p:childTnLst>
                                    <p:anim calcmode="lin" valueType="num">
                                      <p:cBhvr>
                                        <p:cTn id="6" dur="1000"/>
                                        <p:tgtEl>
                                          <p:spTgt spid="8"/>
                                        </p:tgtEl>
                                        <p:attrNameLst>
                                          <p:attrName>ppt_w</p:attrName>
                                        </p:attrNameLst>
                                      </p:cBhvr>
                                      <p:tavLst>
                                        <p:tav tm="0">
                                          <p:val>
                                            <p:strVal val="ppt_w"/>
                                          </p:val>
                                        </p:tav>
                                        <p:tav tm="100000">
                                          <p:val>
                                            <p:strVal val="ppt_w*0.70"/>
                                          </p:val>
                                        </p:tav>
                                      </p:tavLst>
                                    </p:anim>
                                    <p:anim calcmode="lin" valueType="num">
                                      <p:cBhvr>
                                        <p:cTn id="7" dur="1000"/>
                                        <p:tgtEl>
                                          <p:spTgt spid="8"/>
                                        </p:tgtEl>
                                        <p:attrNameLst>
                                          <p:attrName>ppt_h</p:attrName>
                                        </p:attrNameLst>
                                      </p:cBhvr>
                                      <p:tavLst>
                                        <p:tav tm="0">
                                          <p:val>
                                            <p:strVal val="ppt_h"/>
                                          </p:val>
                                        </p:tav>
                                        <p:tav tm="100000">
                                          <p:val>
                                            <p:strVal val="ppt_h"/>
                                          </p:val>
                                        </p:tav>
                                      </p:tavLst>
                                    </p:anim>
                                    <p:animEffect transition="out" filter="fade">
                                      <p:cBhvr>
                                        <p:cTn id="8" dur="1000"/>
                                        <p:tgtEl>
                                          <p:spTgt spid="8"/>
                                        </p:tgtEl>
                                      </p:cBhvr>
                                    </p:animEffect>
                                    <p:set>
                                      <p:cBhvr>
                                        <p:cTn id="9" dur="1" fill="hold">
                                          <p:stCondLst>
                                            <p:cond delay="999"/>
                                          </p:stCondLst>
                                        </p:cTn>
                                        <p:tgtEl>
                                          <p:spTgt spid="8"/>
                                        </p:tgtEl>
                                        <p:attrNameLst>
                                          <p:attrName>style.visibility</p:attrName>
                                        </p:attrNameLst>
                                      </p:cBhvr>
                                      <p:to>
                                        <p:strVal val="hidden"/>
                                      </p:to>
                                    </p:set>
                                  </p:childTnLst>
                                </p:cTn>
                              </p:par>
                              <p:par>
                                <p:cTn id="10" presetID="55" presetClass="exit" presetSubtype="0" fill="hold" nodeType="withEffect">
                                  <p:stCondLst>
                                    <p:cond delay="0"/>
                                  </p:stCondLst>
                                  <p:childTnLst>
                                    <p:anim calcmode="lin" valueType="num">
                                      <p:cBhvr>
                                        <p:cTn id="11" dur="1000"/>
                                        <p:tgtEl>
                                          <p:spTgt spid="9"/>
                                        </p:tgtEl>
                                        <p:attrNameLst>
                                          <p:attrName>ppt_w</p:attrName>
                                        </p:attrNameLst>
                                      </p:cBhvr>
                                      <p:tavLst>
                                        <p:tav tm="0">
                                          <p:val>
                                            <p:strVal val="ppt_w"/>
                                          </p:val>
                                        </p:tav>
                                        <p:tav tm="100000">
                                          <p:val>
                                            <p:strVal val="ppt_w*0.70"/>
                                          </p:val>
                                        </p:tav>
                                      </p:tavLst>
                                    </p:anim>
                                    <p:anim calcmode="lin" valueType="num">
                                      <p:cBhvr>
                                        <p:cTn id="12" dur="1000"/>
                                        <p:tgtEl>
                                          <p:spTgt spid="9"/>
                                        </p:tgtEl>
                                        <p:attrNameLst>
                                          <p:attrName>ppt_h</p:attrName>
                                        </p:attrNameLst>
                                      </p:cBhvr>
                                      <p:tavLst>
                                        <p:tav tm="0">
                                          <p:val>
                                            <p:strVal val="ppt_h"/>
                                          </p:val>
                                        </p:tav>
                                        <p:tav tm="100000">
                                          <p:val>
                                            <p:strVal val="ppt_h"/>
                                          </p:val>
                                        </p:tav>
                                      </p:tavLst>
                                    </p:anim>
                                    <p:animEffect transition="out" filter="fade">
                                      <p:cBhvr>
                                        <p:cTn id="13" dur="1000"/>
                                        <p:tgtEl>
                                          <p:spTgt spid="9"/>
                                        </p:tgtEl>
                                      </p:cBhvr>
                                    </p:animEffect>
                                    <p:set>
                                      <p:cBhvr>
                                        <p:cTn id="14" dur="1" fill="hold">
                                          <p:stCondLst>
                                            <p:cond delay="999"/>
                                          </p:stCondLst>
                                        </p:cTn>
                                        <p:tgtEl>
                                          <p:spTgt spid="9"/>
                                        </p:tgtEl>
                                        <p:attrNameLst>
                                          <p:attrName>style.visibility</p:attrName>
                                        </p:attrNameLst>
                                      </p:cBhvr>
                                      <p:to>
                                        <p:strVal val="hidden"/>
                                      </p:to>
                                    </p:set>
                                  </p:childTnLst>
                                </p:cTn>
                              </p:par>
                              <p:par>
                                <p:cTn id="15" presetID="55" presetClass="exit" presetSubtype="0" fill="hold" nodeType="withEffect">
                                  <p:stCondLst>
                                    <p:cond delay="0"/>
                                  </p:stCondLst>
                                  <p:childTnLst>
                                    <p:anim calcmode="lin" valueType="num">
                                      <p:cBhvr>
                                        <p:cTn id="16" dur="1000"/>
                                        <p:tgtEl>
                                          <p:spTgt spid="10"/>
                                        </p:tgtEl>
                                        <p:attrNameLst>
                                          <p:attrName>ppt_w</p:attrName>
                                        </p:attrNameLst>
                                      </p:cBhvr>
                                      <p:tavLst>
                                        <p:tav tm="0">
                                          <p:val>
                                            <p:strVal val="ppt_w"/>
                                          </p:val>
                                        </p:tav>
                                        <p:tav tm="100000">
                                          <p:val>
                                            <p:strVal val="ppt_w*0.70"/>
                                          </p:val>
                                        </p:tav>
                                      </p:tavLst>
                                    </p:anim>
                                    <p:anim calcmode="lin" valueType="num">
                                      <p:cBhvr>
                                        <p:cTn id="17" dur="1000"/>
                                        <p:tgtEl>
                                          <p:spTgt spid="10"/>
                                        </p:tgtEl>
                                        <p:attrNameLst>
                                          <p:attrName>ppt_h</p:attrName>
                                        </p:attrNameLst>
                                      </p:cBhvr>
                                      <p:tavLst>
                                        <p:tav tm="0">
                                          <p:val>
                                            <p:strVal val="ppt_h"/>
                                          </p:val>
                                        </p:tav>
                                        <p:tav tm="100000">
                                          <p:val>
                                            <p:strVal val="ppt_h"/>
                                          </p:val>
                                        </p:tav>
                                      </p:tavLst>
                                    </p:anim>
                                    <p:animEffect transition="out" filter="fade">
                                      <p:cBhvr>
                                        <p:cTn id="18" dur="1000"/>
                                        <p:tgtEl>
                                          <p:spTgt spid="10"/>
                                        </p:tgtEl>
                                      </p:cBhvr>
                                    </p:animEffect>
                                    <p:set>
                                      <p:cBhvr>
                                        <p:cTn id="19"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9C60-1A65-7A86-E253-F02E1E06F570}"/>
              </a:ext>
            </a:extLst>
          </p:cNvPr>
          <p:cNvSpPr>
            <a:spLocks noGrp="1"/>
          </p:cNvSpPr>
          <p:nvPr>
            <p:ph type="title"/>
          </p:nvPr>
        </p:nvSpPr>
        <p:spPr/>
        <p:txBody>
          <a:bodyPr/>
          <a:lstStyle/>
          <a:p>
            <a:r>
              <a:rPr lang="en-US" dirty="0"/>
              <a:t>Dealing with crossover</a:t>
            </a:r>
          </a:p>
        </p:txBody>
      </p:sp>
      <p:sp>
        <p:nvSpPr>
          <p:cNvPr id="3" name="Content Placeholder 2">
            <a:extLst>
              <a:ext uri="{FF2B5EF4-FFF2-40B4-BE49-F238E27FC236}">
                <a16:creationId xmlns:a16="http://schemas.microsoft.com/office/drawing/2014/main" id="{6CE0230D-76B4-75F0-721F-F28DD1659AD1}"/>
              </a:ext>
            </a:extLst>
          </p:cNvPr>
          <p:cNvSpPr>
            <a:spLocks noGrp="1"/>
          </p:cNvSpPr>
          <p:nvPr>
            <p:ph idx="1"/>
          </p:nvPr>
        </p:nvSpPr>
        <p:spPr>
          <a:xfrm>
            <a:off x="188843" y="954157"/>
            <a:ext cx="8746435" cy="5052253"/>
          </a:xfrm>
        </p:spPr>
        <p:txBody>
          <a:bodyPr>
            <a:normAutofit/>
          </a:bodyPr>
          <a:lstStyle/>
          <a:p>
            <a:pPr marL="0" indent="0">
              <a:buNone/>
            </a:pPr>
            <a:r>
              <a:rPr lang="en-US" dirty="0"/>
              <a:t>in </a:t>
            </a:r>
            <a:r>
              <a:rPr lang="en-US" dirty="0">
                <a:hlinkClick r:id="rId2"/>
              </a:rPr>
              <a:t>randomized trials</a:t>
            </a:r>
            <a:r>
              <a:rPr lang="en-US" dirty="0"/>
              <a:t> some people in the treatment group will </a:t>
            </a:r>
            <a:r>
              <a:rPr lang="en-US" b="1" dirty="0"/>
              <a:t>refuse to take the pill </a:t>
            </a:r>
            <a:r>
              <a:rPr lang="en-US" dirty="0"/>
              <a:t>and some people in the control group will </a:t>
            </a:r>
            <a:r>
              <a:rPr lang="en-US" b="1" dirty="0"/>
              <a:t>get their hands on the treatment</a:t>
            </a:r>
            <a:r>
              <a:rPr lang="en-US" dirty="0"/>
              <a:t>.</a:t>
            </a:r>
          </a:p>
          <a:p>
            <a:pPr marL="0" indent="0">
              <a:buNone/>
            </a:pPr>
            <a:endParaRPr lang="en-US" dirty="0"/>
          </a:p>
          <a:p>
            <a:pPr marL="0" indent="0">
              <a:buNone/>
            </a:pPr>
            <a:r>
              <a:rPr lang="en-US" dirty="0"/>
              <a:t>Which is the better approach?</a:t>
            </a:r>
          </a:p>
          <a:p>
            <a:pPr marL="0" indent="0">
              <a:buNone/>
            </a:pPr>
            <a:r>
              <a:rPr lang="en-US" dirty="0"/>
              <a:t>1. compare outcomes of everyone using original assignment groups</a:t>
            </a:r>
          </a:p>
          <a:p>
            <a:pPr marL="0" indent="0">
              <a:buNone/>
            </a:pPr>
            <a:r>
              <a:rPr lang="en-US" dirty="0"/>
              <a:t>2. compare outcomes of people who followed the protocol (treatment who got treatment, control who didn’t, exclude people who crossed over)</a:t>
            </a:r>
          </a:p>
        </p:txBody>
      </p:sp>
    </p:spTree>
    <p:extLst>
      <p:ext uri="{BB962C8B-B14F-4D97-AF65-F5344CB8AC3E}">
        <p14:creationId xmlns:p14="http://schemas.microsoft.com/office/powerpoint/2010/main" val="24863264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F112B5-1E4E-6E97-4E42-ABAE4780167F}"/>
              </a:ext>
            </a:extLst>
          </p:cNvPr>
          <p:cNvSpPr>
            <a:spLocks noGrp="1"/>
          </p:cNvSpPr>
          <p:nvPr>
            <p:ph idx="1"/>
          </p:nvPr>
        </p:nvSpPr>
        <p:spPr>
          <a:xfrm>
            <a:off x="198782" y="267540"/>
            <a:ext cx="8746435" cy="5052253"/>
          </a:xfrm>
        </p:spPr>
        <p:txBody>
          <a:bodyPr/>
          <a:lstStyle/>
          <a:p>
            <a:pPr marL="0" indent="0">
              <a:buNone/>
            </a:pPr>
            <a:r>
              <a:rPr lang="en-US" dirty="0"/>
              <a:t>1. compare outcomes of everyone using original assignment groups (</a:t>
            </a:r>
            <a:r>
              <a:rPr lang="en-US" b="1" dirty="0"/>
              <a:t>intent to treat</a:t>
            </a:r>
            <a:r>
              <a:rPr lang="en-US" dirty="0"/>
              <a:t>) ✔️</a:t>
            </a:r>
          </a:p>
          <a:p>
            <a:pPr marL="0" indent="0">
              <a:buNone/>
            </a:pPr>
            <a:endParaRPr lang="en-US" dirty="0"/>
          </a:p>
          <a:p>
            <a:pPr marL="0" indent="0">
              <a:buNone/>
            </a:pPr>
            <a:r>
              <a:rPr lang="en-US" dirty="0"/>
              <a:t>2. compare outcomes of people who followed the protocol (treatment who got treatment, control who didn’t, </a:t>
            </a:r>
            <a:r>
              <a:rPr lang="en-US" i="1" dirty="0"/>
              <a:t>exclude people who crossed over</a:t>
            </a:r>
            <a:r>
              <a:rPr lang="en-US" dirty="0"/>
              <a:t>) (</a:t>
            </a:r>
            <a:r>
              <a:rPr lang="en-US" b="1" dirty="0"/>
              <a:t>per protocol analysis</a:t>
            </a:r>
            <a:r>
              <a:rPr lang="en-US" dirty="0"/>
              <a:t>)</a:t>
            </a:r>
          </a:p>
          <a:p>
            <a:pPr marL="0" indent="0">
              <a:buNone/>
            </a:pPr>
            <a:r>
              <a:rPr lang="en-US" dirty="0"/>
              <a:t>	Does this have prognostic balance?</a:t>
            </a:r>
          </a:p>
          <a:p>
            <a:pPr marL="0" indent="0">
              <a:buNone/>
            </a:pPr>
            <a:endParaRPr lang="en-US" dirty="0"/>
          </a:p>
          <a:p>
            <a:pPr marL="0" indent="0">
              <a:buNone/>
            </a:pPr>
            <a:endParaRPr lang="en-US" dirty="0"/>
          </a:p>
          <a:p>
            <a:pPr marL="0" indent="0">
              <a:buNone/>
            </a:pPr>
            <a:endParaRPr lang="en-US" dirty="0"/>
          </a:p>
        </p:txBody>
      </p:sp>
      <p:sp>
        <p:nvSpPr>
          <p:cNvPr id="6" name="TextBox 5">
            <a:extLst>
              <a:ext uri="{FF2B5EF4-FFF2-40B4-BE49-F238E27FC236}">
                <a16:creationId xmlns:a16="http://schemas.microsoft.com/office/drawing/2014/main" id="{A1064214-12C1-37DF-0DE3-0E4DE9B90A41}"/>
              </a:ext>
            </a:extLst>
          </p:cNvPr>
          <p:cNvSpPr txBox="1"/>
          <p:nvPr/>
        </p:nvSpPr>
        <p:spPr>
          <a:xfrm>
            <a:off x="2805193" y="3797084"/>
            <a:ext cx="2770310" cy="1862048"/>
          </a:xfrm>
          <a:prstGeom prst="rect">
            <a:avLst/>
          </a:prstGeom>
          <a:noFill/>
        </p:spPr>
        <p:txBody>
          <a:bodyPr wrap="none" rtlCol="0">
            <a:spAutoFit/>
          </a:bodyPr>
          <a:lstStyle/>
          <a:p>
            <a:r>
              <a:rPr lang="en-US" sz="11500" b="1" dirty="0"/>
              <a:t>NO!</a:t>
            </a:r>
          </a:p>
        </p:txBody>
      </p:sp>
    </p:spTree>
    <p:extLst>
      <p:ext uri="{BB962C8B-B14F-4D97-AF65-F5344CB8AC3E}">
        <p14:creationId xmlns:p14="http://schemas.microsoft.com/office/powerpoint/2010/main" val="228154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EE6F8-4B68-196F-DCAA-9AC1187F2E75}"/>
              </a:ext>
            </a:extLst>
          </p:cNvPr>
          <p:cNvSpPr>
            <a:spLocks noGrp="1"/>
          </p:cNvSpPr>
          <p:nvPr>
            <p:ph type="title"/>
          </p:nvPr>
        </p:nvSpPr>
        <p:spPr/>
        <p:txBody>
          <a:bodyPr/>
          <a:lstStyle/>
          <a:p>
            <a:r>
              <a:rPr lang="en-US" dirty="0"/>
              <a:t>Practical problems #1: attrition</a:t>
            </a:r>
          </a:p>
        </p:txBody>
      </p:sp>
      <p:sp>
        <p:nvSpPr>
          <p:cNvPr id="3" name="Content Placeholder 2">
            <a:extLst>
              <a:ext uri="{FF2B5EF4-FFF2-40B4-BE49-F238E27FC236}">
                <a16:creationId xmlns:a16="http://schemas.microsoft.com/office/drawing/2014/main" id="{E206D4D1-C872-B933-B4D0-E567C5DEE0B0}"/>
              </a:ext>
            </a:extLst>
          </p:cNvPr>
          <p:cNvSpPr>
            <a:spLocks noGrp="1"/>
          </p:cNvSpPr>
          <p:nvPr>
            <p:ph idx="1"/>
          </p:nvPr>
        </p:nvSpPr>
        <p:spPr>
          <a:xfrm>
            <a:off x="208722" y="954157"/>
            <a:ext cx="8746435" cy="5052253"/>
          </a:xfrm>
        </p:spPr>
        <p:txBody>
          <a:bodyPr>
            <a:normAutofit lnSpcReduction="10000"/>
          </a:bodyPr>
          <a:lstStyle/>
          <a:p>
            <a:pPr marL="0" indent="0">
              <a:buNone/>
            </a:pPr>
            <a:r>
              <a:rPr lang="en-US" dirty="0"/>
              <a:t>People leave the trial . . . you lose prognostic balance.*</a:t>
            </a:r>
          </a:p>
          <a:p>
            <a:pPr marL="0" indent="0">
              <a:buNone/>
            </a:pPr>
            <a:endParaRPr lang="en-US" dirty="0"/>
          </a:p>
          <a:p>
            <a:pPr marL="0" indent="0">
              <a:buNone/>
            </a:pPr>
            <a:r>
              <a:rPr lang="en-US" i="1" dirty="0"/>
              <a:t>Old heuristic:</a:t>
            </a:r>
            <a:r>
              <a:rPr lang="en-US" dirty="0"/>
              <a:t> </a:t>
            </a:r>
            <a:r>
              <a:rPr lang="en-US" b="1" dirty="0"/>
              <a:t>5-20 rule</a:t>
            </a:r>
          </a:p>
          <a:p>
            <a:pPr marL="0" indent="0">
              <a:buNone/>
            </a:pPr>
            <a:r>
              <a:rPr lang="en-US" dirty="0"/>
              <a:t>	- attrition </a:t>
            </a:r>
            <a:r>
              <a:rPr lang="en-US" i="1" dirty="0"/>
              <a:t>difference</a:t>
            </a:r>
            <a:r>
              <a:rPr lang="en-US" dirty="0"/>
              <a:t> of &gt;5% is bad</a:t>
            </a:r>
          </a:p>
          <a:p>
            <a:pPr marL="0" indent="0">
              <a:buNone/>
            </a:pPr>
            <a:r>
              <a:rPr lang="en-US" dirty="0"/>
              <a:t>	- total attrition &gt;20% is bad</a:t>
            </a:r>
          </a:p>
          <a:p>
            <a:pPr marL="0" indent="0">
              <a:buNone/>
            </a:pPr>
            <a:endParaRPr lang="en-US" dirty="0"/>
          </a:p>
          <a:p>
            <a:pPr marL="0" indent="0">
              <a:buNone/>
            </a:pPr>
            <a:r>
              <a:rPr lang="en-US" dirty="0"/>
              <a:t>Solutions?</a:t>
            </a:r>
          </a:p>
          <a:p>
            <a:pPr>
              <a:buFontTx/>
              <a:buChar char="-"/>
            </a:pPr>
            <a:r>
              <a:rPr lang="en-US" dirty="0"/>
              <a:t>Only analyze data for people who complete the trial?</a:t>
            </a:r>
          </a:p>
          <a:p>
            <a:pPr>
              <a:buFontTx/>
              <a:buChar char="-"/>
            </a:pPr>
            <a:r>
              <a:rPr lang="en-US" dirty="0"/>
              <a:t>Carry last observation forward?</a:t>
            </a:r>
          </a:p>
          <a:p>
            <a:pPr>
              <a:buFontTx/>
              <a:buChar char="-"/>
            </a:pPr>
            <a:r>
              <a:rPr lang="en-US" dirty="0"/>
              <a:t>Use “mixed-effects models for repeated measures” ✔️</a:t>
            </a:r>
          </a:p>
          <a:p>
            <a:pPr>
              <a:buFontTx/>
              <a:buChar char="-"/>
            </a:pPr>
            <a:endParaRPr lang="en-US" dirty="0"/>
          </a:p>
        </p:txBody>
      </p:sp>
      <p:sp>
        <p:nvSpPr>
          <p:cNvPr id="4" name="TextBox 3">
            <a:extLst>
              <a:ext uri="{FF2B5EF4-FFF2-40B4-BE49-F238E27FC236}">
                <a16:creationId xmlns:a16="http://schemas.microsoft.com/office/drawing/2014/main" id="{ECA9789A-BB9F-EE71-2DEC-B59700557598}"/>
              </a:ext>
            </a:extLst>
          </p:cNvPr>
          <p:cNvSpPr txBox="1"/>
          <p:nvPr/>
        </p:nvSpPr>
        <p:spPr>
          <a:xfrm>
            <a:off x="325464" y="6352144"/>
            <a:ext cx="5136086" cy="369332"/>
          </a:xfrm>
          <a:prstGeom prst="rect">
            <a:avLst/>
          </a:prstGeom>
          <a:noFill/>
        </p:spPr>
        <p:txBody>
          <a:bodyPr wrap="none" rtlCol="0">
            <a:spAutoFit/>
          </a:bodyPr>
          <a:lstStyle/>
          <a:p>
            <a:r>
              <a:rPr lang="en-US" dirty="0"/>
              <a:t>* = unless they leave at random from both groups</a:t>
            </a:r>
          </a:p>
        </p:txBody>
      </p:sp>
    </p:spTree>
    <p:extLst>
      <p:ext uri="{BB962C8B-B14F-4D97-AF65-F5344CB8AC3E}">
        <p14:creationId xmlns:p14="http://schemas.microsoft.com/office/powerpoint/2010/main" val="16253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4B28B-BC39-DF8A-C512-7FEEB64C52A2}"/>
              </a:ext>
            </a:extLst>
          </p:cNvPr>
          <p:cNvSpPr>
            <a:spLocks noGrp="1"/>
          </p:cNvSpPr>
          <p:nvPr>
            <p:ph type="title"/>
          </p:nvPr>
        </p:nvSpPr>
        <p:spPr/>
        <p:txBody>
          <a:bodyPr/>
          <a:lstStyle/>
          <a:p>
            <a:r>
              <a:rPr lang="en-US" dirty="0"/>
              <a:t>Practice issue #2: lack of blinding</a:t>
            </a:r>
          </a:p>
        </p:txBody>
      </p:sp>
      <p:pic>
        <p:nvPicPr>
          <p:cNvPr id="4" name="Picture 3">
            <a:extLst>
              <a:ext uri="{FF2B5EF4-FFF2-40B4-BE49-F238E27FC236}">
                <a16:creationId xmlns:a16="http://schemas.microsoft.com/office/drawing/2014/main" id="{650C4765-5DCC-8271-C695-D116B7A65751}"/>
              </a:ext>
            </a:extLst>
          </p:cNvPr>
          <p:cNvPicPr>
            <a:picLocks noChangeAspect="1"/>
          </p:cNvPicPr>
          <p:nvPr/>
        </p:nvPicPr>
        <p:blipFill>
          <a:blip r:embed="rId2"/>
          <a:stretch>
            <a:fillRect/>
          </a:stretch>
        </p:blipFill>
        <p:spPr>
          <a:xfrm>
            <a:off x="188843" y="1093707"/>
            <a:ext cx="6654800" cy="2717800"/>
          </a:xfrm>
          <a:prstGeom prst="rect">
            <a:avLst/>
          </a:prstGeom>
        </p:spPr>
      </p:pic>
      <p:pic>
        <p:nvPicPr>
          <p:cNvPr id="6" name="Picture 5">
            <a:extLst>
              <a:ext uri="{FF2B5EF4-FFF2-40B4-BE49-F238E27FC236}">
                <a16:creationId xmlns:a16="http://schemas.microsoft.com/office/drawing/2014/main" id="{F1EE7EB9-63FC-45F3-A954-68A628A6EC9B}"/>
              </a:ext>
            </a:extLst>
          </p:cNvPr>
          <p:cNvPicPr>
            <a:picLocks noChangeAspect="1"/>
          </p:cNvPicPr>
          <p:nvPr/>
        </p:nvPicPr>
        <p:blipFill>
          <a:blip r:embed="rId3"/>
          <a:stretch>
            <a:fillRect/>
          </a:stretch>
        </p:blipFill>
        <p:spPr>
          <a:xfrm>
            <a:off x="808258" y="3688596"/>
            <a:ext cx="4672803" cy="2847984"/>
          </a:xfrm>
          <a:prstGeom prst="rect">
            <a:avLst/>
          </a:prstGeom>
        </p:spPr>
      </p:pic>
      <p:pic>
        <p:nvPicPr>
          <p:cNvPr id="7" name="Picture 6">
            <a:extLst>
              <a:ext uri="{FF2B5EF4-FFF2-40B4-BE49-F238E27FC236}">
                <a16:creationId xmlns:a16="http://schemas.microsoft.com/office/drawing/2014/main" id="{81A4FC9A-4E55-C608-39E8-48AC2BBCB43A}"/>
              </a:ext>
            </a:extLst>
          </p:cNvPr>
          <p:cNvPicPr>
            <a:picLocks noChangeAspect="1"/>
          </p:cNvPicPr>
          <p:nvPr/>
        </p:nvPicPr>
        <p:blipFill>
          <a:blip r:embed="rId4"/>
          <a:stretch>
            <a:fillRect/>
          </a:stretch>
        </p:blipFill>
        <p:spPr>
          <a:xfrm>
            <a:off x="2967645" y="2452607"/>
            <a:ext cx="5740400" cy="1739900"/>
          </a:xfrm>
          <a:prstGeom prst="rect">
            <a:avLst/>
          </a:prstGeom>
        </p:spPr>
      </p:pic>
      <p:sp>
        <p:nvSpPr>
          <p:cNvPr id="8" name="TextBox 7">
            <a:extLst>
              <a:ext uri="{FF2B5EF4-FFF2-40B4-BE49-F238E27FC236}">
                <a16:creationId xmlns:a16="http://schemas.microsoft.com/office/drawing/2014/main" id="{BFA91A36-0F13-4B0C-1932-EAD671A1BEE9}"/>
              </a:ext>
            </a:extLst>
          </p:cNvPr>
          <p:cNvSpPr txBox="1"/>
          <p:nvPr/>
        </p:nvSpPr>
        <p:spPr>
          <a:xfrm>
            <a:off x="6100476" y="4420090"/>
            <a:ext cx="2577432" cy="1384995"/>
          </a:xfrm>
          <a:prstGeom prst="rect">
            <a:avLst/>
          </a:prstGeom>
          <a:noFill/>
        </p:spPr>
        <p:txBody>
          <a:bodyPr wrap="square" rtlCol="0">
            <a:spAutoFit/>
          </a:bodyPr>
          <a:lstStyle/>
          <a:p>
            <a:r>
              <a:rPr lang="en-US" sz="2800" i="1" dirty="0"/>
              <a:t>Discussion:</a:t>
            </a:r>
            <a:r>
              <a:rPr lang="en-US" sz="2800" dirty="0"/>
              <a:t> is this a common issue in CAP?</a:t>
            </a:r>
          </a:p>
        </p:txBody>
      </p:sp>
    </p:spTree>
    <p:extLst>
      <p:ext uri="{BB962C8B-B14F-4D97-AF65-F5344CB8AC3E}">
        <p14:creationId xmlns:p14="http://schemas.microsoft.com/office/powerpoint/2010/main" val="92033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1E6D-BB5C-792F-2BF3-8938330336FE}"/>
              </a:ext>
            </a:extLst>
          </p:cNvPr>
          <p:cNvSpPr>
            <a:spLocks noGrp="1"/>
          </p:cNvSpPr>
          <p:nvPr>
            <p:ph type="title"/>
          </p:nvPr>
        </p:nvSpPr>
        <p:spPr/>
        <p:txBody>
          <a:bodyPr/>
          <a:lstStyle/>
          <a:p>
            <a:r>
              <a:rPr lang="en-US" dirty="0"/>
              <a:t>external validity</a:t>
            </a:r>
          </a:p>
        </p:txBody>
      </p:sp>
      <p:sp>
        <p:nvSpPr>
          <p:cNvPr id="3" name="Content Placeholder 2">
            <a:extLst>
              <a:ext uri="{FF2B5EF4-FFF2-40B4-BE49-F238E27FC236}">
                <a16:creationId xmlns:a16="http://schemas.microsoft.com/office/drawing/2014/main" id="{9A2ABE92-A2A3-69D5-1419-D62917EAF644}"/>
              </a:ext>
            </a:extLst>
          </p:cNvPr>
          <p:cNvSpPr>
            <a:spLocks noGrp="1"/>
          </p:cNvSpPr>
          <p:nvPr>
            <p:ph idx="1"/>
          </p:nvPr>
        </p:nvSpPr>
        <p:spPr/>
        <p:txBody>
          <a:bodyPr/>
          <a:lstStyle/>
          <a:p>
            <a:pPr marL="0" indent="0">
              <a:buNone/>
            </a:pPr>
            <a:r>
              <a:rPr lang="en-US" dirty="0"/>
              <a:t>So far we’ve focused on </a:t>
            </a:r>
            <a:r>
              <a:rPr lang="en-US" b="1" dirty="0"/>
              <a:t>internal </a:t>
            </a:r>
            <a:r>
              <a:rPr lang="en-US" dirty="0"/>
              <a:t> validity – is the paper giving a good estimate for the kinds of people they studied….</a:t>
            </a:r>
          </a:p>
          <a:p>
            <a:pPr marL="0" indent="0">
              <a:buNone/>
            </a:pPr>
            <a:endParaRPr lang="en-US" dirty="0"/>
          </a:p>
          <a:p>
            <a:pPr marL="0" indent="0">
              <a:buNone/>
            </a:pPr>
            <a:r>
              <a:rPr lang="en-US" dirty="0"/>
              <a:t>But your question is about YOUR patient.</a:t>
            </a:r>
          </a:p>
        </p:txBody>
      </p:sp>
    </p:spTree>
    <p:extLst>
      <p:ext uri="{BB962C8B-B14F-4D97-AF65-F5344CB8AC3E}">
        <p14:creationId xmlns:p14="http://schemas.microsoft.com/office/powerpoint/2010/main" val="1366369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3ABC80-558A-E6B6-3CB9-1B1F8836475C}"/>
              </a:ext>
            </a:extLst>
          </p:cNvPr>
          <p:cNvSpPr>
            <a:spLocks noGrp="1"/>
          </p:cNvSpPr>
          <p:nvPr>
            <p:ph idx="1"/>
          </p:nvPr>
        </p:nvSpPr>
        <p:spPr>
          <a:xfrm>
            <a:off x="198782" y="1019928"/>
            <a:ext cx="8746435" cy="5052253"/>
          </a:xfrm>
        </p:spPr>
        <p:txBody>
          <a:bodyPr>
            <a:normAutofit lnSpcReduction="10000"/>
          </a:bodyPr>
          <a:lstStyle/>
          <a:p>
            <a:pPr marL="0" indent="0">
              <a:buNone/>
            </a:pPr>
            <a:r>
              <a:rPr lang="en-US" sz="4800" b="1" dirty="0"/>
              <a:t>P</a:t>
            </a:r>
            <a:r>
              <a:rPr lang="en-US" sz="4000" dirty="0"/>
              <a:t>opulation (who?)</a:t>
            </a:r>
          </a:p>
          <a:p>
            <a:pPr marL="0" indent="0">
              <a:buNone/>
            </a:pPr>
            <a:r>
              <a:rPr lang="en-US" sz="4800" b="1" dirty="0"/>
              <a:t>I</a:t>
            </a:r>
            <a:r>
              <a:rPr lang="en-US" sz="4000" dirty="0"/>
              <a:t>ntervention (what?)</a:t>
            </a:r>
          </a:p>
          <a:p>
            <a:pPr marL="0" indent="0">
              <a:buNone/>
            </a:pPr>
            <a:r>
              <a:rPr lang="en-US" sz="4800" b="1" dirty="0"/>
              <a:t>C</a:t>
            </a:r>
            <a:r>
              <a:rPr lang="en-US" sz="4000" dirty="0"/>
              <a:t>omparison </a:t>
            </a:r>
            <a:r>
              <a:rPr lang="en-US" sz="3200" dirty="0"/>
              <a:t>(alternative </a:t>
            </a:r>
            <a:r>
              <a:rPr lang="en-US" sz="3200" dirty="0" err="1"/>
              <a:t>tx</a:t>
            </a:r>
            <a:r>
              <a:rPr lang="en-US" sz="3200" dirty="0"/>
              <a:t>, often placebo)</a:t>
            </a:r>
          </a:p>
          <a:p>
            <a:pPr marL="0" indent="0">
              <a:buNone/>
            </a:pPr>
            <a:r>
              <a:rPr lang="en-US" sz="4800" b="1" dirty="0"/>
              <a:t>O</a:t>
            </a:r>
            <a:r>
              <a:rPr lang="en-US" sz="4000" dirty="0"/>
              <a:t>utcomes</a:t>
            </a:r>
          </a:p>
          <a:p>
            <a:pPr marL="0" indent="0">
              <a:buNone/>
            </a:pPr>
            <a:endParaRPr lang="en-US" sz="4000" dirty="0"/>
          </a:p>
          <a:p>
            <a:pPr marL="0" indent="0">
              <a:buNone/>
            </a:pPr>
            <a:r>
              <a:rPr lang="en-US" dirty="0"/>
              <a:t>Take ____ minutes to read through the example and do your best to characterize the population. Does it seem representative of the kids you treat?</a:t>
            </a:r>
          </a:p>
        </p:txBody>
      </p:sp>
    </p:spTree>
    <p:extLst>
      <p:ext uri="{BB962C8B-B14F-4D97-AF65-F5344CB8AC3E}">
        <p14:creationId xmlns:p14="http://schemas.microsoft.com/office/powerpoint/2010/main" val="166343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FEC6-6F68-3013-A4E3-044456CB49D5}"/>
              </a:ext>
            </a:extLst>
          </p:cNvPr>
          <p:cNvSpPr>
            <a:spLocks noGrp="1"/>
          </p:cNvSpPr>
          <p:nvPr>
            <p:ph type="title"/>
          </p:nvPr>
        </p:nvSpPr>
        <p:spPr/>
        <p:txBody>
          <a:bodyPr/>
          <a:lstStyle/>
          <a:p>
            <a:r>
              <a:rPr lang="en-US" dirty="0"/>
              <a:t>Some population features</a:t>
            </a:r>
          </a:p>
        </p:txBody>
      </p:sp>
      <p:sp>
        <p:nvSpPr>
          <p:cNvPr id="3" name="Content Placeholder 2">
            <a:extLst>
              <a:ext uri="{FF2B5EF4-FFF2-40B4-BE49-F238E27FC236}">
                <a16:creationId xmlns:a16="http://schemas.microsoft.com/office/drawing/2014/main" id="{6BEBB98E-B2E7-4736-0703-1FCDE4F0CA0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BA1F8B0-E2E0-76B3-D873-771638FE9A0F}"/>
              </a:ext>
            </a:extLst>
          </p:cNvPr>
          <p:cNvPicPr>
            <a:picLocks noChangeAspect="1"/>
          </p:cNvPicPr>
          <p:nvPr/>
        </p:nvPicPr>
        <p:blipFill>
          <a:blip r:embed="rId2"/>
          <a:stretch>
            <a:fillRect/>
          </a:stretch>
        </p:blipFill>
        <p:spPr>
          <a:xfrm>
            <a:off x="3666321" y="947183"/>
            <a:ext cx="4673600" cy="774700"/>
          </a:xfrm>
          <a:prstGeom prst="rect">
            <a:avLst/>
          </a:prstGeom>
        </p:spPr>
      </p:pic>
      <p:pic>
        <p:nvPicPr>
          <p:cNvPr id="5" name="Picture 4">
            <a:extLst>
              <a:ext uri="{FF2B5EF4-FFF2-40B4-BE49-F238E27FC236}">
                <a16:creationId xmlns:a16="http://schemas.microsoft.com/office/drawing/2014/main" id="{C23EE09E-02EE-B02A-B287-52BCE5EC0B4D}"/>
              </a:ext>
            </a:extLst>
          </p:cNvPr>
          <p:cNvPicPr>
            <a:picLocks noChangeAspect="1"/>
          </p:cNvPicPr>
          <p:nvPr/>
        </p:nvPicPr>
        <p:blipFill>
          <a:blip r:embed="rId3"/>
          <a:stretch>
            <a:fillRect/>
          </a:stretch>
        </p:blipFill>
        <p:spPr>
          <a:xfrm>
            <a:off x="208723" y="1721883"/>
            <a:ext cx="5003800" cy="1739900"/>
          </a:xfrm>
          <a:prstGeom prst="rect">
            <a:avLst/>
          </a:prstGeom>
        </p:spPr>
      </p:pic>
      <p:pic>
        <p:nvPicPr>
          <p:cNvPr id="6" name="Picture 5">
            <a:extLst>
              <a:ext uri="{FF2B5EF4-FFF2-40B4-BE49-F238E27FC236}">
                <a16:creationId xmlns:a16="http://schemas.microsoft.com/office/drawing/2014/main" id="{947D217D-4917-5E6D-3B7E-40103B3146CD}"/>
              </a:ext>
            </a:extLst>
          </p:cNvPr>
          <p:cNvPicPr>
            <a:picLocks noChangeAspect="1"/>
          </p:cNvPicPr>
          <p:nvPr/>
        </p:nvPicPr>
        <p:blipFill>
          <a:blip r:embed="rId4"/>
          <a:stretch>
            <a:fillRect/>
          </a:stretch>
        </p:blipFill>
        <p:spPr>
          <a:xfrm>
            <a:off x="3666321" y="3439929"/>
            <a:ext cx="4711700" cy="1892300"/>
          </a:xfrm>
          <a:prstGeom prst="rect">
            <a:avLst/>
          </a:prstGeom>
        </p:spPr>
      </p:pic>
      <p:pic>
        <p:nvPicPr>
          <p:cNvPr id="7" name="Picture 6">
            <a:extLst>
              <a:ext uri="{FF2B5EF4-FFF2-40B4-BE49-F238E27FC236}">
                <a16:creationId xmlns:a16="http://schemas.microsoft.com/office/drawing/2014/main" id="{0B2BB2D1-83EE-0996-5ECF-2711499C1FE1}"/>
              </a:ext>
            </a:extLst>
          </p:cNvPr>
          <p:cNvPicPr>
            <a:picLocks noChangeAspect="1"/>
          </p:cNvPicPr>
          <p:nvPr/>
        </p:nvPicPr>
        <p:blipFill>
          <a:blip r:embed="rId5"/>
          <a:stretch>
            <a:fillRect/>
          </a:stretch>
        </p:blipFill>
        <p:spPr>
          <a:xfrm>
            <a:off x="334290" y="5609858"/>
            <a:ext cx="5003800" cy="774700"/>
          </a:xfrm>
          <a:prstGeom prst="rect">
            <a:avLst/>
          </a:prstGeom>
        </p:spPr>
      </p:pic>
      <p:sp>
        <p:nvSpPr>
          <p:cNvPr id="8" name="TextBox 7">
            <a:extLst>
              <a:ext uri="{FF2B5EF4-FFF2-40B4-BE49-F238E27FC236}">
                <a16:creationId xmlns:a16="http://schemas.microsoft.com/office/drawing/2014/main" id="{CBFBCA5A-45DF-CE7F-1676-4796E3F12CFE}"/>
              </a:ext>
            </a:extLst>
          </p:cNvPr>
          <p:cNvSpPr txBox="1"/>
          <p:nvPr/>
        </p:nvSpPr>
        <p:spPr>
          <a:xfrm>
            <a:off x="334290" y="6384558"/>
            <a:ext cx="6226063" cy="369332"/>
          </a:xfrm>
          <a:prstGeom prst="rect">
            <a:avLst/>
          </a:prstGeom>
          <a:noFill/>
        </p:spPr>
        <p:txBody>
          <a:bodyPr wrap="none" rtlCol="0">
            <a:spAutoFit/>
          </a:bodyPr>
          <a:lstStyle/>
          <a:p>
            <a:r>
              <a:rPr lang="en-US" dirty="0"/>
              <a:t>HAM-D-17 scores tend to be a little higher than PHQ-9 scores</a:t>
            </a:r>
          </a:p>
        </p:txBody>
      </p:sp>
    </p:spTree>
    <p:extLst>
      <p:ext uri="{BB962C8B-B14F-4D97-AF65-F5344CB8AC3E}">
        <p14:creationId xmlns:p14="http://schemas.microsoft.com/office/powerpoint/2010/main" val="3195986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705EA-8810-021B-B015-E69D8CFB6DD8}"/>
              </a:ext>
            </a:extLst>
          </p:cNvPr>
          <p:cNvSpPr>
            <a:spLocks noGrp="1"/>
          </p:cNvSpPr>
          <p:nvPr>
            <p:ph type="title"/>
          </p:nvPr>
        </p:nvSpPr>
        <p:spPr/>
        <p:txBody>
          <a:bodyPr/>
          <a:lstStyle/>
          <a:p>
            <a:r>
              <a:rPr lang="en-US" dirty="0"/>
              <a:t>exclusion criteria</a:t>
            </a:r>
          </a:p>
        </p:txBody>
      </p:sp>
      <p:sp>
        <p:nvSpPr>
          <p:cNvPr id="3" name="Content Placeholder 2">
            <a:extLst>
              <a:ext uri="{FF2B5EF4-FFF2-40B4-BE49-F238E27FC236}">
                <a16:creationId xmlns:a16="http://schemas.microsoft.com/office/drawing/2014/main" id="{07B3F5BB-3A25-09E9-F42F-41D4CF5FBBCA}"/>
              </a:ext>
            </a:extLst>
          </p:cNvPr>
          <p:cNvSpPr>
            <a:spLocks noGrp="1"/>
          </p:cNvSpPr>
          <p:nvPr>
            <p:ph idx="1"/>
          </p:nvPr>
        </p:nvSpPr>
        <p:spPr>
          <a:xfrm>
            <a:off x="188843" y="902873"/>
            <a:ext cx="8746435" cy="5052253"/>
          </a:xfrm>
        </p:spPr>
        <p:txBody>
          <a:bodyPr>
            <a:normAutofit lnSpcReduction="10000"/>
          </a:bodyPr>
          <a:lstStyle/>
          <a:p>
            <a:pPr marL="0" indent="0">
              <a:buNone/>
            </a:pPr>
            <a:r>
              <a:rPr lang="en-US" dirty="0"/>
              <a:t>Get in the habit of looking at these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No cardiac pacemaker….</a:t>
            </a:r>
          </a:p>
          <a:p>
            <a:pPr marL="0" indent="0">
              <a:buNone/>
            </a:pPr>
            <a:r>
              <a:rPr lang="en-US" dirty="0"/>
              <a:t>No PTSD, eating d/o, substance dependence . . .</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BEF92B0C-D315-625A-9B70-53440BF2A305}"/>
              </a:ext>
            </a:extLst>
          </p:cNvPr>
          <p:cNvPicPr>
            <a:picLocks noChangeAspect="1"/>
          </p:cNvPicPr>
          <p:nvPr/>
        </p:nvPicPr>
        <p:blipFill>
          <a:blip r:embed="rId2"/>
          <a:stretch>
            <a:fillRect/>
          </a:stretch>
        </p:blipFill>
        <p:spPr>
          <a:xfrm>
            <a:off x="1720326" y="1441341"/>
            <a:ext cx="6025284" cy="2882685"/>
          </a:xfrm>
          <a:prstGeom prst="rect">
            <a:avLst/>
          </a:prstGeom>
        </p:spPr>
      </p:pic>
    </p:spTree>
    <p:extLst>
      <p:ext uri="{BB962C8B-B14F-4D97-AF65-F5344CB8AC3E}">
        <p14:creationId xmlns:p14="http://schemas.microsoft.com/office/powerpoint/2010/main" val="316058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1B27D-DE1D-A2D7-D6DB-D970650188BE}"/>
              </a:ext>
            </a:extLst>
          </p:cNvPr>
          <p:cNvSpPr>
            <a:spLocks noGrp="1"/>
          </p:cNvSpPr>
          <p:nvPr>
            <p:ph type="title"/>
          </p:nvPr>
        </p:nvSpPr>
        <p:spPr/>
        <p:txBody>
          <a:bodyPr/>
          <a:lstStyle/>
          <a:p>
            <a:r>
              <a:rPr lang="en-US" dirty="0"/>
              <a:t>A new </a:t>
            </a:r>
            <a:r>
              <a:rPr lang="en-US" dirty="0">
                <a:hlinkClick r:id="rId3"/>
              </a:rPr>
              <a:t>treatment</a:t>
            </a:r>
            <a:r>
              <a:rPr lang="en-US" dirty="0"/>
              <a:t> for anxiety</a:t>
            </a:r>
          </a:p>
        </p:txBody>
      </p:sp>
    </p:spTree>
    <p:extLst>
      <p:ext uri="{BB962C8B-B14F-4D97-AF65-F5344CB8AC3E}">
        <p14:creationId xmlns:p14="http://schemas.microsoft.com/office/powerpoint/2010/main" val="716677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2432B-3BFD-4059-A8BC-DDC3A25A208F}"/>
              </a:ext>
            </a:extLst>
          </p:cNvPr>
          <p:cNvSpPr>
            <a:spLocks noGrp="1"/>
          </p:cNvSpPr>
          <p:nvPr>
            <p:ph type="title"/>
          </p:nvPr>
        </p:nvSpPr>
        <p:spPr/>
        <p:txBody>
          <a:bodyPr/>
          <a:lstStyle/>
          <a:p>
            <a:r>
              <a:rPr lang="en-US" dirty="0"/>
              <a:t>PICO-T</a:t>
            </a:r>
          </a:p>
        </p:txBody>
      </p:sp>
      <p:sp>
        <p:nvSpPr>
          <p:cNvPr id="3" name="Content Placeholder 2">
            <a:extLst>
              <a:ext uri="{FF2B5EF4-FFF2-40B4-BE49-F238E27FC236}">
                <a16:creationId xmlns:a16="http://schemas.microsoft.com/office/drawing/2014/main" id="{C5689ED2-CA60-1075-81E5-36BE3AE04414}"/>
              </a:ext>
            </a:extLst>
          </p:cNvPr>
          <p:cNvSpPr>
            <a:spLocks noGrp="1"/>
          </p:cNvSpPr>
          <p:nvPr>
            <p:ph idx="1"/>
          </p:nvPr>
        </p:nvSpPr>
        <p:spPr/>
        <p:txBody>
          <a:bodyPr/>
          <a:lstStyle/>
          <a:p>
            <a:pPr marL="0" indent="0">
              <a:buNone/>
            </a:pPr>
            <a:r>
              <a:rPr lang="en-US" sz="3600" b="1" dirty="0"/>
              <a:t>P</a:t>
            </a:r>
            <a:r>
              <a:rPr lang="en-US" dirty="0"/>
              <a:t>opulation (who?)</a:t>
            </a:r>
          </a:p>
          <a:p>
            <a:pPr marL="0" indent="0">
              <a:buNone/>
            </a:pPr>
            <a:r>
              <a:rPr lang="en-US" sz="3600" b="1" dirty="0"/>
              <a:t>I</a:t>
            </a:r>
            <a:r>
              <a:rPr lang="en-US" dirty="0"/>
              <a:t>ntervention (what?)</a:t>
            </a:r>
          </a:p>
          <a:p>
            <a:pPr marL="0" indent="0">
              <a:buNone/>
            </a:pPr>
            <a:r>
              <a:rPr lang="en-US" sz="3600" b="1" dirty="0"/>
              <a:t>C</a:t>
            </a:r>
            <a:r>
              <a:rPr lang="en-US" dirty="0"/>
              <a:t>omparison (alternative </a:t>
            </a:r>
            <a:r>
              <a:rPr lang="en-US" dirty="0" err="1"/>
              <a:t>tx</a:t>
            </a:r>
            <a:r>
              <a:rPr lang="en-US" dirty="0"/>
              <a:t>, often placebo)</a:t>
            </a:r>
          </a:p>
          <a:p>
            <a:pPr marL="0" indent="0">
              <a:buNone/>
            </a:pPr>
            <a:r>
              <a:rPr lang="en-US" sz="3600" b="1" dirty="0"/>
              <a:t>O</a:t>
            </a:r>
            <a:r>
              <a:rPr lang="en-US" dirty="0"/>
              <a:t>utcomes</a:t>
            </a:r>
          </a:p>
          <a:p>
            <a:pPr marL="0" indent="0">
              <a:buNone/>
            </a:pPr>
            <a:r>
              <a:rPr lang="en-US" sz="3600" b="1" dirty="0"/>
              <a:t>T</a:t>
            </a:r>
            <a:r>
              <a:rPr lang="en-US" dirty="0"/>
              <a:t>ime of follow-up</a:t>
            </a:r>
          </a:p>
        </p:txBody>
      </p:sp>
      <p:cxnSp>
        <p:nvCxnSpPr>
          <p:cNvPr id="5" name="Straight Arrow Connector 4">
            <a:extLst>
              <a:ext uri="{FF2B5EF4-FFF2-40B4-BE49-F238E27FC236}">
                <a16:creationId xmlns:a16="http://schemas.microsoft.com/office/drawing/2014/main" id="{D60C4503-7F82-528A-8B56-DAAF5A1A9038}"/>
              </a:ext>
            </a:extLst>
          </p:cNvPr>
          <p:cNvCxnSpPr>
            <a:cxnSpLocks/>
          </p:cNvCxnSpPr>
          <p:nvPr/>
        </p:nvCxnSpPr>
        <p:spPr>
          <a:xfrm flipH="1" flipV="1">
            <a:off x="2898183" y="4173422"/>
            <a:ext cx="1412560" cy="754103"/>
          </a:xfrm>
          <a:prstGeom prst="straightConnector1">
            <a:avLst/>
          </a:prstGeom>
          <a:ln w="41275">
            <a:tailEnd type="triangle" w="lg"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73BA51A-699B-92B4-110B-A1D07474C59D}"/>
              </a:ext>
            </a:extLst>
          </p:cNvPr>
          <p:cNvSpPr txBox="1"/>
          <p:nvPr/>
        </p:nvSpPr>
        <p:spPr>
          <a:xfrm>
            <a:off x="3604463" y="5088197"/>
            <a:ext cx="3927713" cy="923330"/>
          </a:xfrm>
          <a:prstGeom prst="rect">
            <a:avLst/>
          </a:prstGeom>
          <a:noFill/>
        </p:spPr>
        <p:txBody>
          <a:bodyPr wrap="square" rtlCol="0">
            <a:spAutoFit/>
          </a:bodyPr>
          <a:lstStyle/>
          <a:p>
            <a:r>
              <a:rPr lang="en-US" dirty="0"/>
              <a:t>What is a reasonable duration of follow-up for a </a:t>
            </a:r>
            <a:r>
              <a:rPr lang="en-US" dirty="0" err="1"/>
              <a:t>tx</a:t>
            </a:r>
            <a:r>
              <a:rPr lang="en-US" dirty="0"/>
              <a:t> for GAD?</a:t>
            </a:r>
          </a:p>
          <a:p>
            <a:r>
              <a:rPr lang="en-US" dirty="0"/>
              <a:t>How long do GAD </a:t>
            </a:r>
            <a:r>
              <a:rPr lang="en-US" dirty="0" err="1"/>
              <a:t>sxs</a:t>
            </a:r>
            <a:r>
              <a:rPr lang="en-US" dirty="0"/>
              <a:t> typically last?</a:t>
            </a:r>
          </a:p>
        </p:txBody>
      </p:sp>
    </p:spTree>
    <p:extLst>
      <p:ext uri="{BB962C8B-B14F-4D97-AF65-F5344CB8AC3E}">
        <p14:creationId xmlns:p14="http://schemas.microsoft.com/office/powerpoint/2010/main" val="2570008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6D164-ACAE-6CD6-B53F-D0CB5D724A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46A826-38FA-31FF-902C-A5109CB88B46}"/>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C6EE6A6D-AE37-4E74-1AF2-5695BE9E92A3}"/>
              </a:ext>
            </a:extLst>
          </p:cNvPr>
          <p:cNvSpPr>
            <a:spLocks noGrp="1"/>
          </p:cNvSpPr>
          <p:nvPr>
            <p:ph idx="1"/>
          </p:nvPr>
        </p:nvSpPr>
        <p:spPr>
          <a:xfrm>
            <a:off x="94421" y="978416"/>
            <a:ext cx="8955157" cy="5052253"/>
          </a:xfrm>
        </p:spPr>
        <p:txBody>
          <a:bodyPr/>
          <a:lstStyle/>
          <a:p>
            <a:pPr marL="514350" indent="-514350">
              <a:buAutoNum type="arabicPeriod"/>
            </a:pPr>
            <a:r>
              <a:rPr lang="en-US" dirty="0"/>
              <a:t>Causation, know what it is, don’t be the endo fellow</a:t>
            </a:r>
          </a:p>
          <a:p>
            <a:pPr marL="514350" indent="-514350">
              <a:buAutoNum type="arabicPeriod"/>
            </a:pPr>
            <a:r>
              <a:rPr lang="en-US" dirty="0"/>
              <a:t>Observational studies are mostly not probative</a:t>
            </a:r>
          </a:p>
          <a:p>
            <a:pPr marL="514350" indent="-514350">
              <a:buAutoNum type="arabicPeriod"/>
            </a:pPr>
            <a:r>
              <a:rPr lang="en-US" dirty="0"/>
              <a:t>Randomization yields </a:t>
            </a:r>
            <a:r>
              <a:rPr lang="en-US" b="1" dirty="0"/>
              <a:t>prognostic balance</a:t>
            </a:r>
          </a:p>
          <a:p>
            <a:pPr marL="457200" lvl="1" indent="0">
              <a:buNone/>
            </a:pPr>
            <a:r>
              <a:rPr lang="en-US" dirty="0"/>
              <a:t>But watch out for non-random </a:t>
            </a:r>
            <a:r>
              <a:rPr lang="en-US" b="1" dirty="0"/>
              <a:t>attrition</a:t>
            </a:r>
            <a:r>
              <a:rPr lang="en-US" dirty="0"/>
              <a:t> and </a:t>
            </a:r>
            <a:r>
              <a:rPr lang="en-US" b="1" dirty="0"/>
              <a:t>unblinding</a:t>
            </a:r>
          </a:p>
          <a:p>
            <a:pPr marL="514350" indent="-514350">
              <a:buAutoNum type="arabicPeriod"/>
            </a:pPr>
            <a:r>
              <a:rPr lang="en-US" dirty="0"/>
              <a:t>A good study on population X might not tell you much about how the treatment impacts population Y</a:t>
            </a:r>
          </a:p>
          <a:p>
            <a:pPr marL="457200" lvl="1" indent="0">
              <a:buNone/>
            </a:pPr>
            <a:r>
              <a:rPr lang="en-US" dirty="0"/>
              <a:t>Look at </a:t>
            </a:r>
            <a:r>
              <a:rPr lang="en-US" b="1" dirty="0"/>
              <a:t>exclusion criteria </a:t>
            </a:r>
            <a:r>
              <a:rPr lang="en-US" dirty="0"/>
              <a:t>in every study</a:t>
            </a:r>
          </a:p>
          <a:p>
            <a:pPr marL="514350" indent="-514350">
              <a:buAutoNum type="arabicPeriod"/>
            </a:pPr>
            <a:r>
              <a:rPr lang="en-US" dirty="0"/>
              <a:t> </a:t>
            </a:r>
            <a:r>
              <a:rPr lang="en-US" b="1" dirty="0"/>
              <a:t>PICOT</a:t>
            </a:r>
          </a:p>
        </p:txBody>
      </p:sp>
    </p:spTree>
    <p:extLst>
      <p:ext uri="{BB962C8B-B14F-4D97-AF65-F5344CB8AC3E}">
        <p14:creationId xmlns:p14="http://schemas.microsoft.com/office/powerpoint/2010/main" val="1349677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4105</TotalTime>
  <Words>1099</Words>
  <Application>Microsoft Macintosh PowerPoint</Application>
  <PresentationFormat>On-screen Show (4:3)</PresentationFormat>
  <Paragraphs>153</Paragraphs>
  <Slides>23</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Aptos Display</vt:lpstr>
      <vt:lpstr>Arial</vt:lpstr>
      <vt:lpstr>Office Theme</vt:lpstr>
      <vt:lpstr>Reading 101</vt:lpstr>
      <vt:lpstr>guiding principles</vt:lpstr>
      <vt:lpstr>guiding principles</vt:lpstr>
      <vt:lpstr>guiding principles</vt:lpstr>
      <vt:lpstr>Outline</vt:lpstr>
      <vt:lpstr>think-pair-share</vt:lpstr>
      <vt:lpstr>Counterfactual notion of causality</vt:lpstr>
      <vt:lpstr>Bad counterfactuals / “controls”</vt:lpstr>
      <vt:lpstr>Observational studies</vt:lpstr>
      <vt:lpstr>the problem with observational studies</vt:lpstr>
      <vt:lpstr>randomization</vt:lpstr>
      <vt:lpstr>“Table 1”</vt:lpstr>
      <vt:lpstr>Dealing with crossover</vt:lpstr>
      <vt:lpstr>PowerPoint Presentation</vt:lpstr>
      <vt:lpstr>Practical problems #1: attrition</vt:lpstr>
      <vt:lpstr>Practice issue #2: lack of blinding</vt:lpstr>
      <vt:lpstr>external validity</vt:lpstr>
      <vt:lpstr>PowerPoint Presentation</vt:lpstr>
      <vt:lpstr>Some population features</vt:lpstr>
      <vt:lpstr>exclusion criteria</vt:lpstr>
      <vt:lpstr>A new treatment for anxiety</vt:lpstr>
      <vt:lpstr>PICO-T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White</dc:creator>
  <cp:lastModifiedBy>Steven White</cp:lastModifiedBy>
  <cp:revision>5</cp:revision>
  <dcterms:created xsi:type="dcterms:W3CDTF">2025-04-06T21:48:22Z</dcterms:created>
  <dcterms:modified xsi:type="dcterms:W3CDTF">2026-07-14T01:36:32Z</dcterms:modified>
</cp:coreProperties>
</file>